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1122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D178AF-AA75-460C-BE8A-73245814D2F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A13E283-A596-4F1B-97C8-CE1EA4768060}">
      <dgm:prSet/>
      <dgm:spPr/>
      <dgm:t>
        <a:bodyPr/>
        <a:lstStyle/>
        <a:p>
          <a:r>
            <a:rPr lang="en-US"/>
            <a:t>• Ανάλυση δεδομένων μαθητών για εξατομικευμένες οδηγίες</a:t>
          </a:r>
        </a:p>
      </dgm:t>
    </dgm:pt>
    <dgm:pt modelId="{1FA2212D-CEB4-4DB8-8810-861A8563C8F2}" type="parTrans" cxnId="{9FAB0C0B-AFF6-459A-89AA-2E688E3D6C3E}">
      <dgm:prSet/>
      <dgm:spPr/>
      <dgm:t>
        <a:bodyPr/>
        <a:lstStyle/>
        <a:p>
          <a:endParaRPr lang="en-US"/>
        </a:p>
      </dgm:t>
    </dgm:pt>
    <dgm:pt modelId="{B140E7AF-AD2A-4FAF-865D-6EB4C73A50B7}" type="sibTrans" cxnId="{9FAB0C0B-AFF6-459A-89AA-2E688E3D6C3E}">
      <dgm:prSet/>
      <dgm:spPr/>
      <dgm:t>
        <a:bodyPr/>
        <a:lstStyle/>
        <a:p>
          <a:endParaRPr lang="en-US"/>
        </a:p>
      </dgm:t>
    </dgm:pt>
    <dgm:pt modelId="{623A25A3-D9B8-4618-BB3E-E9CAF6452170}">
      <dgm:prSet/>
      <dgm:spPr/>
      <dgm:t>
        <a:bodyPr/>
        <a:lstStyle/>
        <a:p>
          <a:r>
            <a:rPr lang="en-US"/>
            <a:t>• Προσαρμογή στον ρυθμό και τις ανάγκες του κάθε μαθητή</a:t>
          </a:r>
        </a:p>
      </dgm:t>
    </dgm:pt>
    <dgm:pt modelId="{365C6E03-C866-43BB-95AD-4308D262471B}" type="parTrans" cxnId="{07D7B799-AFBD-4F09-A0A7-A3A1211D5468}">
      <dgm:prSet/>
      <dgm:spPr/>
      <dgm:t>
        <a:bodyPr/>
        <a:lstStyle/>
        <a:p>
          <a:endParaRPr lang="en-US"/>
        </a:p>
      </dgm:t>
    </dgm:pt>
    <dgm:pt modelId="{6DB4FEB6-2F95-4A2D-8553-089CB3B3B19E}" type="sibTrans" cxnId="{07D7B799-AFBD-4F09-A0A7-A3A1211D5468}">
      <dgm:prSet/>
      <dgm:spPr/>
      <dgm:t>
        <a:bodyPr/>
        <a:lstStyle/>
        <a:p>
          <a:endParaRPr lang="en-US"/>
        </a:p>
      </dgm:t>
    </dgm:pt>
    <dgm:pt modelId="{A4CB7374-E788-43B9-A7C0-FEAF82FC3BCE}">
      <dgm:prSet/>
      <dgm:spPr/>
      <dgm:t>
        <a:bodyPr/>
        <a:lstStyle/>
        <a:p>
          <a:r>
            <a:rPr lang="en-US"/>
            <a:t>• Ενίσχυση αυτορρύθμισης και κάλυψη κενών γνώσης</a:t>
          </a:r>
        </a:p>
      </dgm:t>
    </dgm:pt>
    <dgm:pt modelId="{E3C3E7FF-189A-4007-9242-44AE4DC7E6A5}" type="parTrans" cxnId="{F24D0BF4-0349-4821-9423-EEC2E04D27D3}">
      <dgm:prSet/>
      <dgm:spPr/>
      <dgm:t>
        <a:bodyPr/>
        <a:lstStyle/>
        <a:p>
          <a:endParaRPr lang="en-US"/>
        </a:p>
      </dgm:t>
    </dgm:pt>
    <dgm:pt modelId="{003FFA9F-8E67-49CA-BDC5-59D2D1446362}" type="sibTrans" cxnId="{F24D0BF4-0349-4821-9423-EEC2E04D27D3}">
      <dgm:prSet/>
      <dgm:spPr/>
      <dgm:t>
        <a:bodyPr/>
        <a:lstStyle/>
        <a:p>
          <a:endParaRPr lang="en-US"/>
        </a:p>
      </dgm:t>
    </dgm:pt>
    <dgm:pt modelId="{9E59C002-042D-453F-B46C-CDE1558865E9}" type="pres">
      <dgm:prSet presAssocID="{42D178AF-AA75-460C-BE8A-73245814D2FA}" presName="linear" presStyleCnt="0">
        <dgm:presLayoutVars>
          <dgm:animLvl val="lvl"/>
          <dgm:resizeHandles val="exact"/>
        </dgm:presLayoutVars>
      </dgm:prSet>
      <dgm:spPr/>
    </dgm:pt>
    <dgm:pt modelId="{BD71F360-C247-45EE-9106-1431D6BDC138}" type="pres">
      <dgm:prSet presAssocID="{EA13E283-A596-4F1B-97C8-CE1EA476806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21F4DC0-8A5F-4648-B243-1F77276BA7C0}" type="pres">
      <dgm:prSet presAssocID="{B140E7AF-AD2A-4FAF-865D-6EB4C73A50B7}" presName="spacer" presStyleCnt="0"/>
      <dgm:spPr/>
    </dgm:pt>
    <dgm:pt modelId="{EFE3448A-965D-4A27-8DFA-84C738BFB136}" type="pres">
      <dgm:prSet presAssocID="{623A25A3-D9B8-4618-BB3E-E9CAF645217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7B1B13E-CA6F-49A9-BE29-76A8F2887EC5}" type="pres">
      <dgm:prSet presAssocID="{6DB4FEB6-2F95-4A2D-8553-089CB3B3B19E}" presName="spacer" presStyleCnt="0"/>
      <dgm:spPr/>
    </dgm:pt>
    <dgm:pt modelId="{2EC5EFC9-76DF-4180-A6D3-BAD4A36ECB92}" type="pres">
      <dgm:prSet presAssocID="{A4CB7374-E788-43B9-A7C0-FEAF82FC3BC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FAB0C0B-AFF6-459A-89AA-2E688E3D6C3E}" srcId="{42D178AF-AA75-460C-BE8A-73245814D2FA}" destId="{EA13E283-A596-4F1B-97C8-CE1EA4768060}" srcOrd="0" destOrd="0" parTransId="{1FA2212D-CEB4-4DB8-8810-861A8563C8F2}" sibTransId="{B140E7AF-AD2A-4FAF-865D-6EB4C73A50B7}"/>
    <dgm:cxn modelId="{8D6C696D-0432-48E1-8644-8582EF485977}" type="presOf" srcId="{42D178AF-AA75-460C-BE8A-73245814D2FA}" destId="{9E59C002-042D-453F-B46C-CDE1558865E9}" srcOrd="0" destOrd="0" presId="urn:microsoft.com/office/officeart/2005/8/layout/vList2"/>
    <dgm:cxn modelId="{F3812C8C-A916-4BC7-BEC1-5E3519B66796}" type="presOf" srcId="{A4CB7374-E788-43B9-A7C0-FEAF82FC3BCE}" destId="{2EC5EFC9-76DF-4180-A6D3-BAD4A36ECB92}" srcOrd="0" destOrd="0" presId="urn:microsoft.com/office/officeart/2005/8/layout/vList2"/>
    <dgm:cxn modelId="{07D7B799-AFBD-4F09-A0A7-A3A1211D5468}" srcId="{42D178AF-AA75-460C-BE8A-73245814D2FA}" destId="{623A25A3-D9B8-4618-BB3E-E9CAF6452170}" srcOrd="1" destOrd="0" parTransId="{365C6E03-C866-43BB-95AD-4308D262471B}" sibTransId="{6DB4FEB6-2F95-4A2D-8553-089CB3B3B19E}"/>
    <dgm:cxn modelId="{454932C1-198C-4AB2-BCAB-372FE8C0560E}" type="presOf" srcId="{623A25A3-D9B8-4618-BB3E-E9CAF6452170}" destId="{EFE3448A-965D-4A27-8DFA-84C738BFB136}" srcOrd="0" destOrd="0" presId="urn:microsoft.com/office/officeart/2005/8/layout/vList2"/>
    <dgm:cxn modelId="{21D2A5EF-8B1E-4381-856B-8004906D1F30}" type="presOf" srcId="{EA13E283-A596-4F1B-97C8-CE1EA4768060}" destId="{BD71F360-C247-45EE-9106-1431D6BDC138}" srcOrd="0" destOrd="0" presId="urn:microsoft.com/office/officeart/2005/8/layout/vList2"/>
    <dgm:cxn modelId="{F24D0BF4-0349-4821-9423-EEC2E04D27D3}" srcId="{42D178AF-AA75-460C-BE8A-73245814D2FA}" destId="{A4CB7374-E788-43B9-A7C0-FEAF82FC3BCE}" srcOrd="2" destOrd="0" parTransId="{E3C3E7FF-189A-4007-9242-44AE4DC7E6A5}" sibTransId="{003FFA9F-8E67-49CA-BDC5-59D2D1446362}"/>
    <dgm:cxn modelId="{733858B7-67FC-44B0-B298-A45D4A88B343}" type="presParOf" srcId="{9E59C002-042D-453F-B46C-CDE1558865E9}" destId="{BD71F360-C247-45EE-9106-1431D6BDC138}" srcOrd="0" destOrd="0" presId="urn:microsoft.com/office/officeart/2005/8/layout/vList2"/>
    <dgm:cxn modelId="{611B1ECA-665C-4500-B35B-4622842C4AC1}" type="presParOf" srcId="{9E59C002-042D-453F-B46C-CDE1558865E9}" destId="{821F4DC0-8A5F-4648-B243-1F77276BA7C0}" srcOrd="1" destOrd="0" presId="urn:microsoft.com/office/officeart/2005/8/layout/vList2"/>
    <dgm:cxn modelId="{1056F63C-FCBC-44EA-977F-3153CC42EF5F}" type="presParOf" srcId="{9E59C002-042D-453F-B46C-CDE1558865E9}" destId="{EFE3448A-965D-4A27-8DFA-84C738BFB136}" srcOrd="2" destOrd="0" presId="urn:microsoft.com/office/officeart/2005/8/layout/vList2"/>
    <dgm:cxn modelId="{DC4A2E41-F7BE-4E3B-95C7-90B098C317B6}" type="presParOf" srcId="{9E59C002-042D-453F-B46C-CDE1558865E9}" destId="{A7B1B13E-CA6F-49A9-BE29-76A8F2887EC5}" srcOrd="3" destOrd="0" presId="urn:microsoft.com/office/officeart/2005/8/layout/vList2"/>
    <dgm:cxn modelId="{A7632263-5BC9-48E3-87B3-B3F8047428FE}" type="presParOf" srcId="{9E59C002-042D-453F-B46C-CDE1558865E9}" destId="{2EC5EFC9-76DF-4180-A6D3-BAD4A36ECB9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1EB2E4-2C7F-4E05-A747-89F42B3AAEB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FF54F54-47CB-4E3C-B8FE-87113959BC70}">
      <dgm:prSet/>
      <dgm:spPr/>
      <dgm:t>
        <a:bodyPr/>
        <a:lstStyle/>
        <a:p>
          <a:r>
            <a:rPr lang="en-US"/>
            <a:t>• Δυναμική προσαρμογή δυσκολίας ερωτήσεων</a:t>
          </a:r>
        </a:p>
      </dgm:t>
    </dgm:pt>
    <dgm:pt modelId="{03789047-A565-4B7E-8F47-2E3BD4EB4BA9}" type="parTrans" cxnId="{DB6521E9-B637-4D84-A1D8-58BAACABB4C3}">
      <dgm:prSet/>
      <dgm:spPr/>
      <dgm:t>
        <a:bodyPr/>
        <a:lstStyle/>
        <a:p>
          <a:endParaRPr lang="en-US"/>
        </a:p>
      </dgm:t>
    </dgm:pt>
    <dgm:pt modelId="{6D14905A-8400-492A-A4D3-624BFF9C765F}" type="sibTrans" cxnId="{DB6521E9-B637-4D84-A1D8-58BAACABB4C3}">
      <dgm:prSet/>
      <dgm:spPr/>
      <dgm:t>
        <a:bodyPr/>
        <a:lstStyle/>
        <a:p>
          <a:endParaRPr lang="en-US"/>
        </a:p>
      </dgm:t>
    </dgm:pt>
    <dgm:pt modelId="{CBC54049-E786-4F27-9E42-80429AB11C27}">
      <dgm:prSet/>
      <dgm:spPr/>
      <dgm:t>
        <a:bodyPr/>
        <a:lstStyle/>
        <a:p>
          <a:r>
            <a:rPr lang="en-US"/>
            <a:t>• Ανατροφοδότηση σε πραγματικό χρόνο</a:t>
          </a:r>
        </a:p>
      </dgm:t>
    </dgm:pt>
    <dgm:pt modelId="{535B0D7A-6AEE-45AB-A25D-AA6504292A74}" type="parTrans" cxnId="{76850ADB-74FF-404B-A3B3-E42535398924}">
      <dgm:prSet/>
      <dgm:spPr/>
      <dgm:t>
        <a:bodyPr/>
        <a:lstStyle/>
        <a:p>
          <a:endParaRPr lang="en-US"/>
        </a:p>
      </dgm:t>
    </dgm:pt>
    <dgm:pt modelId="{6DBBC1C0-6669-4701-9F36-CD02872AA012}" type="sibTrans" cxnId="{76850ADB-74FF-404B-A3B3-E42535398924}">
      <dgm:prSet/>
      <dgm:spPr/>
      <dgm:t>
        <a:bodyPr/>
        <a:lstStyle/>
        <a:p>
          <a:endParaRPr lang="en-US"/>
        </a:p>
      </dgm:t>
    </dgm:pt>
    <dgm:pt modelId="{6A92416B-5002-47AF-886D-A4CB7CF0AC20}">
      <dgm:prSet/>
      <dgm:spPr/>
      <dgm:t>
        <a:bodyPr/>
        <a:lstStyle/>
        <a:p>
          <a:r>
            <a:rPr lang="en-US"/>
            <a:t>• Εφαρμογές: Photomath, Soratic, Mathway, Maple, Wolfram Alpha,</a:t>
          </a:r>
        </a:p>
      </dgm:t>
    </dgm:pt>
    <dgm:pt modelId="{B67B3E70-D0F1-4F80-AE20-19FA165597CF}" type="parTrans" cxnId="{0B1720C1-88C9-44FC-AE7E-9D9A9652D318}">
      <dgm:prSet/>
      <dgm:spPr/>
      <dgm:t>
        <a:bodyPr/>
        <a:lstStyle/>
        <a:p>
          <a:endParaRPr lang="en-US"/>
        </a:p>
      </dgm:t>
    </dgm:pt>
    <dgm:pt modelId="{E82E7D7D-DB3F-44B4-9617-E2587AD6B7D3}" type="sibTrans" cxnId="{0B1720C1-88C9-44FC-AE7E-9D9A9652D318}">
      <dgm:prSet/>
      <dgm:spPr/>
      <dgm:t>
        <a:bodyPr/>
        <a:lstStyle/>
        <a:p>
          <a:endParaRPr lang="en-US"/>
        </a:p>
      </dgm:t>
    </dgm:pt>
    <dgm:pt modelId="{D1387019-48B1-4442-9BE1-48F15ABB77BD}">
      <dgm:prSet/>
      <dgm:spPr/>
      <dgm:t>
        <a:bodyPr/>
        <a:lstStyle/>
        <a:p>
          <a:r>
            <a:rPr lang="en-US"/>
            <a:t>Calculator, Microsoft Math Solver</a:t>
          </a:r>
        </a:p>
      </dgm:t>
    </dgm:pt>
    <dgm:pt modelId="{22647746-D55C-4071-9E6A-F67E217563E9}" type="parTrans" cxnId="{3128EE39-5241-4A8B-9A8B-90617A2BDE58}">
      <dgm:prSet/>
      <dgm:spPr/>
      <dgm:t>
        <a:bodyPr/>
        <a:lstStyle/>
        <a:p>
          <a:endParaRPr lang="en-US"/>
        </a:p>
      </dgm:t>
    </dgm:pt>
    <dgm:pt modelId="{C6392C56-6FB0-406F-ADA8-2D2003135076}" type="sibTrans" cxnId="{3128EE39-5241-4A8B-9A8B-90617A2BDE58}">
      <dgm:prSet/>
      <dgm:spPr/>
      <dgm:t>
        <a:bodyPr/>
        <a:lstStyle/>
        <a:p>
          <a:endParaRPr lang="en-US"/>
        </a:p>
      </dgm:t>
    </dgm:pt>
    <dgm:pt modelId="{1A7F49FA-BE06-4858-A883-119EF5E8ACDA}" type="pres">
      <dgm:prSet presAssocID="{DC1EB2E4-2C7F-4E05-A747-89F42B3AAEBA}" presName="linear" presStyleCnt="0">
        <dgm:presLayoutVars>
          <dgm:animLvl val="lvl"/>
          <dgm:resizeHandles val="exact"/>
        </dgm:presLayoutVars>
      </dgm:prSet>
      <dgm:spPr/>
    </dgm:pt>
    <dgm:pt modelId="{BFBEF421-6EA3-4F5D-BEB4-93AAED73DD57}" type="pres">
      <dgm:prSet presAssocID="{CFF54F54-47CB-4E3C-B8FE-87113959BC7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45C38A7-75EC-484F-A6C0-3693DED999EF}" type="pres">
      <dgm:prSet presAssocID="{6D14905A-8400-492A-A4D3-624BFF9C765F}" presName="spacer" presStyleCnt="0"/>
      <dgm:spPr/>
    </dgm:pt>
    <dgm:pt modelId="{26984F85-A27E-4F2F-9AEF-552A48E25C07}" type="pres">
      <dgm:prSet presAssocID="{CBC54049-E786-4F27-9E42-80429AB11C2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2760535-470B-442D-9999-E0CED7F69F18}" type="pres">
      <dgm:prSet presAssocID="{6DBBC1C0-6669-4701-9F36-CD02872AA012}" presName="spacer" presStyleCnt="0"/>
      <dgm:spPr/>
    </dgm:pt>
    <dgm:pt modelId="{3B44AC14-360F-43EA-A394-3DA9D61D9F8D}" type="pres">
      <dgm:prSet presAssocID="{6A92416B-5002-47AF-886D-A4CB7CF0AC2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ADB854A-8E39-4537-B8E0-8F11418FDD1E}" type="pres">
      <dgm:prSet presAssocID="{E82E7D7D-DB3F-44B4-9617-E2587AD6B7D3}" presName="spacer" presStyleCnt="0"/>
      <dgm:spPr/>
    </dgm:pt>
    <dgm:pt modelId="{575EC364-358E-4AF6-BF4B-ED5A0F6D7CAC}" type="pres">
      <dgm:prSet presAssocID="{D1387019-48B1-4442-9BE1-48F15ABB77B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128EE39-5241-4A8B-9A8B-90617A2BDE58}" srcId="{DC1EB2E4-2C7F-4E05-A747-89F42B3AAEBA}" destId="{D1387019-48B1-4442-9BE1-48F15ABB77BD}" srcOrd="3" destOrd="0" parTransId="{22647746-D55C-4071-9E6A-F67E217563E9}" sibTransId="{C6392C56-6FB0-406F-ADA8-2D2003135076}"/>
    <dgm:cxn modelId="{6E48E86B-95FC-4894-AA12-F7FB875C0F87}" type="presOf" srcId="{DC1EB2E4-2C7F-4E05-A747-89F42B3AAEBA}" destId="{1A7F49FA-BE06-4858-A883-119EF5E8ACDA}" srcOrd="0" destOrd="0" presId="urn:microsoft.com/office/officeart/2005/8/layout/vList2"/>
    <dgm:cxn modelId="{6EE75550-EC6F-4E34-BB7F-5B96D5381EDB}" type="presOf" srcId="{CFF54F54-47CB-4E3C-B8FE-87113959BC70}" destId="{BFBEF421-6EA3-4F5D-BEB4-93AAED73DD57}" srcOrd="0" destOrd="0" presId="urn:microsoft.com/office/officeart/2005/8/layout/vList2"/>
    <dgm:cxn modelId="{8F1C0487-C2B1-4B57-A917-5B3BC730B074}" type="presOf" srcId="{D1387019-48B1-4442-9BE1-48F15ABB77BD}" destId="{575EC364-358E-4AF6-BF4B-ED5A0F6D7CAC}" srcOrd="0" destOrd="0" presId="urn:microsoft.com/office/officeart/2005/8/layout/vList2"/>
    <dgm:cxn modelId="{80FD06BD-1762-4F12-839B-A0910F27164C}" type="presOf" srcId="{CBC54049-E786-4F27-9E42-80429AB11C27}" destId="{26984F85-A27E-4F2F-9AEF-552A48E25C07}" srcOrd="0" destOrd="0" presId="urn:microsoft.com/office/officeart/2005/8/layout/vList2"/>
    <dgm:cxn modelId="{0B1720C1-88C9-44FC-AE7E-9D9A9652D318}" srcId="{DC1EB2E4-2C7F-4E05-A747-89F42B3AAEBA}" destId="{6A92416B-5002-47AF-886D-A4CB7CF0AC20}" srcOrd="2" destOrd="0" parTransId="{B67B3E70-D0F1-4F80-AE20-19FA165597CF}" sibTransId="{E82E7D7D-DB3F-44B4-9617-E2587AD6B7D3}"/>
    <dgm:cxn modelId="{76850ADB-74FF-404B-A3B3-E42535398924}" srcId="{DC1EB2E4-2C7F-4E05-A747-89F42B3AAEBA}" destId="{CBC54049-E786-4F27-9E42-80429AB11C27}" srcOrd="1" destOrd="0" parTransId="{535B0D7A-6AEE-45AB-A25D-AA6504292A74}" sibTransId="{6DBBC1C0-6669-4701-9F36-CD02872AA012}"/>
    <dgm:cxn modelId="{DB6521E9-B637-4D84-A1D8-58BAACABB4C3}" srcId="{DC1EB2E4-2C7F-4E05-A747-89F42B3AAEBA}" destId="{CFF54F54-47CB-4E3C-B8FE-87113959BC70}" srcOrd="0" destOrd="0" parTransId="{03789047-A565-4B7E-8F47-2E3BD4EB4BA9}" sibTransId="{6D14905A-8400-492A-A4D3-624BFF9C765F}"/>
    <dgm:cxn modelId="{F2F952E9-9AC2-42DA-87D2-71A0450DED90}" type="presOf" srcId="{6A92416B-5002-47AF-886D-A4CB7CF0AC20}" destId="{3B44AC14-360F-43EA-A394-3DA9D61D9F8D}" srcOrd="0" destOrd="0" presId="urn:microsoft.com/office/officeart/2005/8/layout/vList2"/>
    <dgm:cxn modelId="{28397988-56F9-4084-A561-A97379D94836}" type="presParOf" srcId="{1A7F49FA-BE06-4858-A883-119EF5E8ACDA}" destId="{BFBEF421-6EA3-4F5D-BEB4-93AAED73DD57}" srcOrd="0" destOrd="0" presId="urn:microsoft.com/office/officeart/2005/8/layout/vList2"/>
    <dgm:cxn modelId="{6BDDAE9A-7776-4E68-8362-4E7DD948F2EA}" type="presParOf" srcId="{1A7F49FA-BE06-4858-A883-119EF5E8ACDA}" destId="{345C38A7-75EC-484F-A6C0-3693DED999EF}" srcOrd="1" destOrd="0" presId="urn:microsoft.com/office/officeart/2005/8/layout/vList2"/>
    <dgm:cxn modelId="{C5C7717C-647C-4896-8603-B84DFD2B1FB9}" type="presParOf" srcId="{1A7F49FA-BE06-4858-A883-119EF5E8ACDA}" destId="{26984F85-A27E-4F2F-9AEF-552A48E25C07}" srcOrd="2" destOrd="0" presId="urn:microsoft.com/office/officeart/2005/8/layout/vList2"/>
    <dgm:cxn modelId="{469259A5-4DFC-4A0D-B4F6-5A0DF34DE56B}" type="presParOf" srcId="{1A7F49FA-BE06-4858-A883-119EF5E8ACDA}" destId="{E2760535-470B-442D-9999-E0CED7F69F18}" srcOrd="3" destOrd="0" presId="urn:microsoft.com/office/officeart/2005/8/layout/vList2"/>
    <dgm:cxn modelId="{B2271099-96DB-4F79-A656-B0467A3FF391}" type="presParOf" srcId="{1A7F49FA-BE06-4858-A883-119EF5E8ACDA}" destId="{3B44AC14-360F-43EA-A394-3DA9D61D9F8D}" srcOrd="4" destOrd="0" presId="urn:microsoft.com/office/officeart/2005/8/layout/vList2"/>
    <dgm:cxn modelId="{7667831D-193C-4B3C-8DEA-B7B3C9B4A15B}" type="presParOf" srcId="{1A7F49FA-BE06-4858-A883-119EF5E8ACDA}" destId="{DADB854A-8E39-4537-B8E0-8F11418FDD1E}" srcOrd="5" destOrd="0" presId="urn:microsoft.com/office/officeart/2005/8/layout/vList2"/>
    <dgm:cxn modelId="{C5DC0EDA-5D5C-47F9-A176-837A3A224E42}" type="presParOf" srcId="{1A7F49FA-BE06-4858-A883-119EF5E8ACDA}" destId="{575EC364-358E-4AF6-BF4B-ED5A0F6D7CA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4FCF3C-E304-49C2-B241-5D18296405D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A301F42-7369-4E20-95C7-FFB1963FE6AA}">
      <dgm:prSet/>
      <dgm:spPr/>
      <dgm:t>
        <a:bodyPr/>
        <a:lstStyle/>
        <a:p>
          <a:r>
            <a:rPr lang="en-US"/>
            <a:t>• Εικονικές προσομοιώσεις και παιχνιδοποίηση</a:t>
          </a:r>
        </a:p>
      </dgm:t>
    </dgm:pt>
    <dgm:pt modelId="{E7D259E3-D87A-4B61-B2F6-4B4F22964118}" type="parTrans" cxnId="{F6A21007-6B40-46A5-8889-D660855416C0}">
      <dgm:prSet/>
      <dgm:spPr/>
      <dgm:t>
        <a:bodyPr/>
        <a:lstStyle/>
        <a:p>
          <a:endParaRPr lang="en-US"/>
        </a:p>
      </dgm:t>
    </dgm:pt>
    <dgm:pt modelId="{9D13C990-FCD6-464C-AA40-3AD723E13CEE}" type="sibTrans" cxnId="{F6A21007-6B40-46A5-8889-D660855416C0}">
      <dgm:prSet/>
      <dgm:spPr/>
      <dgm:t>
        <a:bodyPr/>
        <a:lstStyle/>
        <a:p>
          <a:endParaRPr lang="en-US"/>
        </a:p>
      </dgm:t>
    </dgm:pt>
    <dgm:pt modelId="{FE146E29-547B-4BEB-96FC-8AAD098FFEB1}">
      <dgm:prSet/>
      <dgm:spPr/>
      <dgm:t>
        <a:bodyPr/>
        <a:lstStyle/>
        <a:p>
          <a:r>
            <a:rPr lang="en-US"/>
            <a:t>• Ενεργός συμμετοχή και επίλυση προβλημάτων</a:t>
          </a:r>
        </a:p>
      </dgm:t>
    </dgm:pt>
    <dgm:pt modelId="{8882EC83-0C3C-4EF4-9324-CA56862B5E22}" type="parTrans" cxnId="{9FB71F75-FEBD-4201-B1C5-8B5C02826866}">
      <dgm:prSet/>
      <dgm:spPr/>
      <dgm:t>
        <a:bodyPr/>
        <a:lstStyle/>
        <a:p>
          <a:endParaRPr lang="en-US"/>
        </a:p>
      </dgm:t>
    </dgm:pt>
    <dgm:pt modelId="{B6437433-8392-4F08-9A50-1C5D4A21405C}" type="sibTrans" cxnId="{9FB71F75-FEBD-4201-B1C5-8B5C02826866}">
      <dgm:prSet/>
      <dgm:spPr/>
      <dgm:t>
        <a:bodyPr/>
        <a:lstStyle/>
        <a:p>
          <a:endParaRPr lang="en-US"/>
        </a:p>
      </dgm:t>
    </dgm:pt>
    <dgm:pt modelId="{3DA04588-C616-4601-BC2A-FD2062F1BB1E}">
      <dgm:prSet/>
      <dgm:spPr/>
      <dgm:t>
        <a:bodyPr/>
        <a:lstStyle/>
        <a:p>
          <a:r>
            <a:rPr lang="en-US"/>
            <a:t>• Ενίσχυση κριτικής σκέψης και εμπλοκής μαθητών</a:t>
          </a:r>
        </a:p>
      </dgm:t>
    </dgm:pt>
    <dgm:pt modelId="{94921052-F021-4CF5-BE15-D94A3F28F83F}" type="parTrans" cxnId="{0617D37A-96CF-4EEA-966C-5773A3F27418}">
      <dgm:prSet/>
      <dgm:spPr/>
      <dgm:t>
        <a:bodyPr/>
        <a:lstStyle/>
        <a:p>
          <a:endParaRPr lang="en-US"/>
        </a:p>
      </dgm:t>
    </dgm:pt>
    <dgm:pt modelId="{18C7AC39-FFE7-4CFC-8E74-3F19A4CFBFAF}" type="sibTrans" cxnId="{0617D37A-96CF-4EEA-966C-5773A3F27418}">
      <dgm:prSet/>
      <dgm:spPr/>
      <dgm:t>
        <a:bodyPr/>
        <a:lstStyle/>
        <a:p>
          <a:endParaRPr lang="en-US"/>
        </a:p>
      </dgm:t>
    </dgm:pt>
    <dgm:pt modelId="{698B086C-49AD-466E-810C-6104F6D90766}" type="pres">
      <dgm:prSet presAssocID="{BF4FCF3C-E304-49C2-B241-5D18296405DC}" presName="linear" presStyleCnt="0">
        <dgm:presLayoutVars>
          <dgm:animLvl val="lvl"/>
          <dgm:resizeHandles val="exact"/>
        </dgm:presLayoutVars>
      </dgm:prSet>
      <dgm:spPr/>
    </dgm:pt>
    <dgm:pt modelId="{8C45931A-38B5-448F-A951-EF097DB50046}" type="pres">
      <dgm:prSet presAssocID="{8A301F42-7369-4E20-95C7-FFB1963FE6A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56F4A78-4008-4C41-9188-EB7FD629AD77}" type="pres">
      <dgm:prSet presAssocID="{9D13C990-FCD6-464C-AA40-3AD723E13CEE}" presName="spacer" presStyleCnt="0"/>
      <dgm:spPr/>
    </dgm:pt>
    <dgm:pt modelId="{2B81D355-AE07-4321-B5E6-22180F837B57}" type="pres">
      <dgm:prSet presAssocID="{FE146E29-547B-4BEB-96FC-8AAD098FFEB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14E50FC-B3C2-486E-8D16-432151B09F6C}" type="pres">
      <dgm:prSet presAssocID="{B6437433-8392-4F08-9A50-1C5D4A21405C}" presName="spacer" presStyleCnt="0"/>
      <dgm:spPr/>
    </dgm:pt>
    <dgm:pt modelId="{5DFD854B-3A11-482A-9593-DFD61845CC74}" type="pres">
      <dgm:prSet presAssocID="{3DA04588-C616-4601-BC2A-FD2062F1BB1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6A21007-6B40-46A5-8889-D660855416C0}" srcId="{BF4FCF3C-E304-49C2-B241-5D18296405DC}" destId="{8A301F42-7369-4E20-95C7-FFB1963FE6AA}" srcOrd="0" destOrd="0" parTransId="{E7D259E3-D87A-4B61-B2F6-4B4F22964118}" sibTransId="{9D13C990-FCD6-464C-AA40-3AD723E13CEE}"/>
    <dgm:cxn modelId="{D6BABA1F-71AA-4E66-B38F-6090E4195237}" type="presOf" srcId="{3DA04588-C616-4601-BC2A-FD2062F1BB1E}" destId="{5DFD854B-3A11-482A-9593-DFD61845CC74}" srcOrd="0" destOrd="0" presId="urn:microsoft.com/office/officeart/2005/8/layout/vList2"/>
    <dgm:cxn modelId="{9FB71F75-FEBD-4201-B1C5-8B5C02826866}" srcId="{BF4FCF3C-E304-49C2-B241-5D18296405DC}" destId="{FE146E29-547B-4BEB-96FC-8AAD098FFEB1}" srcOrd="1" destOrd="0" parTransId="{8882EC83-0C3C-4EF4-9324-CA56862B5E22}" sibTransId="{B6437433-8392-4F08-9A50-1C5D4A21405C}"/>
    <dgm:cxn modelId="{3E828A55-7B3E-4B04-8189-0CCB498CA088}" type="presOf" srcId="{8A301F42-7369-4E20-95C7-FFB1963FE6AA}" destId="{8C45931A-38B5-448F-A951-EF097DB50046}" srcOrd="0" destOrd="0" presId="urn:microsoft.com/office/officeart/2005/8/layout/vList2"/>
    <dgm:cxn modelId="{0617D37A-96CF-4EEA-966C-5773A3F27418}" srcId="{BF4FCF3C-E304-49C2-B241-5D18296405DC}" destId="{3DA04588-C616-4601-BC2A-FD2062F1BB1E}" srcOrd="2" destOrd="0" parTransId="{94921052-F021-4CF5-BE15-D94A3F28F83F}" sibTransId="{18C7AC39-FFE7-4CFC-8E74-3F19A4CFBFAF}"/>
    <dgm:cxn modelId="{401BF88B-AC73-407B-92EF-B57E27568034}" type="presOf" srcId="{BF4FCF3C-E304-49C2-B241-5D18296405DC}" destId="{698B086C-49AD-466E-810C-6104F6D90766}" srcOrd="0" destOrd="0" presId="urn:microsoft.com/office/officeart/2005/8/layout/vList2"/>
    <dgm:cxn modelId="{00665DB9-B4A9-4A87-9645-06E4FCDB1386}" type="presOf" srcId="{FE146E29-547B-4BEB-96FC-8AAD098FFEB1}" destId="{2B81D355-AE07-4321-B5E6-22180F837B57}" srcOrd="0" destOrd="0" presId="urn:microsoft.com/office/officeart/2005/8/layout/vList2"/>
    <dgm:cxn modelId="{16551B2B-D83B-407D-919D-EB81F54333E1}" type="presParOf" srcId="{698B086C-49AD-466E-810C-6104F6D90766}" destId="{8C45931A-38B5-448F-A951-EF097DB50046}" srcOrd="0" destOrd="0" presId="urn:microsoft.com/office/officeart/2005/8/layout/vList2"/>
    <dgm:cxn modelId="{59D85986-6563-4B5A-9780-7699CA5145EE}" type="presParOf" srcId="{698B086C-49AD-466E-810C-6104F6D90766}" destId="{856F4A78-4008-4C41-9188-EB7FD629AD77}" srcOrd="1" destOrd="0" presId="urn:microsoft.com/office/officeart/2005/8/layout/vList2"/>
    <dgm:cxn modelId="{6743127B-99FD-441E-8C90-88A7FF3A6937}" type="presParOf" srcId="{698B086C-49AD-466E-810C-6104F6D90766}" destId="{2B81D355-AE07-4321-B5E6-22180F837B57}" srcOrd="2" destOrd="0" presId="urn:microsoft.com/office/officeart/2005/8/layout/vList2"/>
    <dgm:cxn modelId="{6FA9F30C-1ED4-49B7-900D-CD758F9804D6}" type="presParOf" srcId="{698B086C-49AD-466E-810C-6104F6D90766}" destId="{314E50FC-B3C2-486E-8D16-432151B09F6C}" srcOrd="3" destOrd="0" presId="urn:microsoft.com/office/officeart/2005/8/layout/vList2"/>
    <dgm:cxn modelId="{29B0BADF-E112-4EA1-81AA-619280C7F11E}" type="presParOf" srcId="{698B086C-49AD-466E-810C-6104F6D90766}" destId="{5DFD854B-3A11-482A-9593-DFD61845CC7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AC292D-CC85-4153-9C53-675A8F72FFA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6998736-89F5-4BB0-B5CD-C83BDB27DFBC}">
      <dgm:prSet/>
      <dgm:spPr/>
      <dgm:t>
        <a:bodyPr/>
        <a:lstStyle/>
        <a:p>
          <a:r>
            <a:rPr lang="en-US"/>
            <a:t>• Αυτόματη αξιολόγηση εργασιών</a:t>
          </a:r>
        </a:p>
      </dgm:t>
    </dgm:pt>
    <dgm:pt modelId="{B1B9D8B2-6A01-4788-8149-59C71C9368A0}" type="parTrans" cxnId="{28F60299-CF4B-459A-B068-63F7E4D278DB}">
      <dgm:prSet/>
      <dgm:spPr/>
      <dgm:t>
        <a:bodyPr/>
        <a:lstStyle/>
        <a:p>
          <a:endParaRPr lang="en-US"/>
        </a:p>
      </dgm:t>
    </dgm:pt>
    <dgm:pt modelId="{C2E93CD4-3671-43EF-B5E6-2906F207C5C9}" type="sibTrans" cxnId="{28F60299-CF4B-459A-B068-63F7E4D278DB}">
      <dgm:prSet/>
      <dgm:spPr/>
      <dgm:t>
        <a:bodyPr/>
        <a:lstStyle/>
        <a:p>
          <a:endParaRPr lang="en-US"/>
        </a:p>
      </dgm:t>
    </dgm:pt>
    <dgm:pt modelId="{4D57070D-3848-4871-9406-80D691C851BF}">
      <dgm:prSet/>
      <dgm:spPr/>
      <dgm:t>
        <a:bodyPr/>
        <a:lstStyle/>
        <a:p>
          <a:r>
            <a:rPr lang="en-US"/>
            <a:t>• Εξοικονόμηση χρόνου για τους εκπαιδευτικούς</a:t>
          </a:r>
        </a:p>
      </dgm:t>
    </dgm:pt>
    <dgm:pt modelId="{2A2F40C5-20C7-4115-96BC-8CA33716A811}" type="parTrans" cxnId="{B7C46208-61AF-485A-B0A3-AD62D63457EE}">
      <dgm:prSet/>
      <dgm:spPr/>
      <dgm:t>
        <a:bodyPr/>
        <a:lstStyle/>
        <a:p>
          <a:endParaRPr lang="en-US"/>
        </a:p>
      </dgm:t>
    </dgm:pt>
    <dgm:pt modelId="{BC1D6E36-4090-44C5-A3BC-F6F8F733E579}" type="sibTrans" cxnId="{B7C46208-61AF-485A-B0A3-AD62D63457EE}">
      <dgm:prSet/>
      <dgm:spPr/>
      <dgm:t>
        <a:bodyPr/>
        <a:lstStyle/>
        <a:p>
          <a:endParaRPr lang="en-US"/>
        </a:p>
      </dgm:t>
    </dgm:pt>
    <dgm:pt modelId="{87068BCB-1CA6-4ACC-8945-EBC801A9BCAC}">
      <dgm:prSet/>
      <dgm:spPr/>
      <dgm:t>
        <a:bodyPr/>
        <a:lstStyle/>
        <a:p>
          <a:r>
            <a:rPr lang="en-US"/>
            <a:t>• Εστίαση σε διδακτικές πρακτικές και υποστήριξη μαθητών</a:t>
          </a:r>
        </a:p>
      </dgm:t>
    </dgm:pt>
    <dgm:pt modelId="{AB5B4383-3D8D-4426-B9AB-9D67018D7ADC}" type="parTrans" cxnId="{DF3D0B80-F0E0-49CD-A567-71E1BAC0CDE9}">
      <dgm:prSet/>
      <dgm:spPr/>
      <dgm:t>
        <a:bodyPr/>
        <a:lstStyle/>
        <a:p>
          <a:endParaRPr lang="en-US"/>
        </a:p>
      </dgm:t>
    </dgm:pt>
    <dgm:pt modelId="{8A68BF49-5430-473A-B6AE-03C789F0D569}" type="sibTrans" cxnId="{DF3D0B80-F0E0-49CD-A567-71E1BAC0CDE9}">
      <dgm:prSet/>
      <dgm:spPr/>
      <dgm:t>
        <a:bodyPr/>
        <a:lstStyle/>
        <a:p>
          <a:endParaRPr lang="en-US"/>
        </a:p>
      </dgm:t>
    </dgm:pt>
    <dgm:pt modelId="{3E69EF10-CEE2-4844-83E6-A45A0BA6ED31}" type="pres">
      <dgm:prSet presAssocID="{24AC292D-CC85-4153-9C53-675A8F72FFA0}" presName="linear" presStyleCnt="0">
        <dgm:presLayoutVars>
          <dgm:animLvl val="lvl"/>
          <dgm:resizeHandles val="exact"/>
        </dgm:presLayoutVars>
      </dgm:prSet>
      <dgm:spPr/>
    </dgm:pt>
    <dgm:pt modelId="{DAA7635A-F939-437B-A99D-EFEF21CE7B1B}" type="pres">
      <dgm:prSet presAssocID="{26998736-89F5-4BB0-B5CD-C83BDB27DFB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FD5AACC-D3D9-4B0C-8091-C04C5B744036}" type="pres">
      <dgm:prSet presAssocID="{C2E93CD4-3671-43EF-B5E6-2906F207C5C9}" presName="spacer" presStyleCnt="0"/>
      <dgm:spPr/>
    </dgm:pt>
    <dgm:pt modelId="{58AF070D-185A-4F53-9240-369621412BB4}" type="pres">
      <dgm:prSet presAssocID="{4D57070D-3848-4871-9406-80D691C851B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8CAE47D-9FF1-4914-82D0-B7BB206AEBF6}" type="pres">
      <dgm:prSet presAssocID="{BC1D6E36-4090-44C5-A3BC-F6F8F733E579}" presName="spacer" presStyleCnt="0"/>
      <dgm:spPr/>
    </dgm:pt>
    <dgm:pt modelId="{31520C32-8BE5-4D1F-8892-7C4ED76D53B7}" type="pres">
      <dgm:prSet presAssocID="{87068BCB-1CA6-4ACC-8945-EBC801A9BCA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7C46208-61AF-485A-B0A3-AD62D63457EE}" srcId="{24AC292D-CC85-4153-9C53-675A8F72FFA0}" destId="{4D57070D-3848-4871-9406-80D691C851BF}" srcOrd="1" destOrd="0" parTransId="{2A2F40C5-20C7-4115-96BC-8CA33716A811}" sibTransId="{BC1D6E36-4090-44C5-A3BC-F6F8F733E579}"/>
    <dgm:cxn modelId="{68BB5D11-92E0-4966-8D82-E09DB68AD6DE}" type="presOf" srcId="{4D57070D-3848-4871-9406-80D691C851BF}" destId="{58AF070D-185A-4F53-9240-369621412BB4}" srcOrd="0" destOrd="0" presId="urn:microsoft.com/office/officeart/2005/8/layout/vList2"/>
    <dgm:cxn modelId="{DF3D0B80-F0E0-49CD-A567-71E1BAC0CDE9}" srcId="{24AC292D-CC85-4153-9C53-675A8F72FFA0}" destId="{87068BCB-1CA6-4ACC-8945-EBC801A9BCAC}" srcOrd="2" destOrd="0" parTransId="{AB5B4383-3D8D-4426-B9AB-9D67018D7ADC}" sibTransId="{8A68BF49-5430-473A-B6AE-03C789F0D569}"/>
    <dgm:cxn modelId="{28F60299-CF4B-459A-B068-63F7E4D278DB}" srcId="{24AC292D-CC85-4153-9C53-675A8F72FFA0}" destId="{26998736-89F5-4BB0-B5CD-C83BDB27DFBC}" srcOrd="0" destOrd="0" parTransId="{B1B9D8B2-6A01-4788-8149-59C71C9368A0}" sibTransId="{C2E93CD4-3671-43EF-B5E6-2906F207C5C9}"/>
    <dgm:cxn modelId="{0C188E9E-5371-4B6C-9139-82A7F7723231}" type="presOf" srcId="{87068BCB-1CA6-4ACC-8945-EBC801A9BCAC}" destId="{31520C32-8BE5-4D1F-8892-7C4ED76D53B7}" srcOrd="0" destOrd="0" presId="urn:microsoft.com/office/officeart/2005/8/layout/vList2"/>
    <dgm:cxn modelId="{67DAEAAE-A03A-4C91-B752-D596A2C8F8BE}" type="presOf" srcId="{24AC292D-CC85-4153-9C53-675A8F72FFA0}" destId="{3E69EF10-CEE2-4844-83E6-A45A0BA6ED31}" srcOrd="0" destOrd="0" presId="urn:microsoft.com/office/officeart/2005/8/layout/vList2"/>
    <dgm:cxn modelId="{13D24BBB-1F7A-44FE-84AE-77A3949A6553}" type="presOf" srcId="{26998736-89F5-4BB0-B5CD-C83BDB27DFBC}" destId="{DAA7635A-F939-437B-A99D-EFEF21CE7B1B}" srcOrd="0" destOrd="0" presId="urn:microsoft.com/office/officeart/2005/8/layout/vList2"/>
    <dgm:cxn modelId="{5BE67A05-167D-4917-B670-6820B033BE6F}" type="presParOf" srcId="{3E69EF10-CEE2-4844-83E6-A45A0BA6ED31}" destId="{DAA7635A-F939-437B-A99D-EFEF21CE7B1B}" srcOrd="0" destOrd="0" presId="urn:microsoft.com/office/officeart/2005/8/layout/vList2"/>
    <dgm:cxn modelId="{47A634B0-6415-40D7-92BB-C5BBF8BE51C6}" type="presParOf" srcId="{3E69EF10-CEE2-4844-83E6-A45A0BA6ED31}" destId="{6FD5AACC-D3D9-4B0C-8091-C04C5B744036}" srcOrd="1" destOrd="0" presId="urn:microsoft.com/office/officeart/2005/8/layout/vList2"/>
    <dgm:cxn modelId="{422BCCBB-B8A6-4B70-A2EA-AC77E6169EDC}" type="presParOf" srcId="{3E69EF10-CEE2-4844-83E6-A45A0BA6ED31}" destId="{58AF070D-185A-4F53-9240-369621412BB4}" srcOrd="2" destOrd="0" presId="urn:microsoft.com/office/officeart/2005/8/layout/vList2"/>
    <dgm:cxn modelId="{1725887A-B166-4156-B5D1-654075B1277F}" type="presParOf" srcId="{3E69EF10-CEE2-4844-83E6-A45A0BA6ED31}" destId="{48CAE47D-9FF1-4914-82D0-B7BB206AEBF6}" srcOrd="3" destOrd="0" presId="urn:microsoft.com/office/officeart/2005/8/layout/vList2"/>
    <dgm:cxn modelId="{57E62B80-E62B-4AB2-8D81-93BF0FC47C19}" type="presParOf" srcId="{3E69EF10-CEE2-4844-83E6-A45A0BA6ED31}" destId="{31520C32-8BE5-4D1F-8892-7C4ED76D53B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287829-3414-4D9E-AF3C-C85D96F6D057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085F3F0-C462-4AFE-BB8D-97FD61A4A121}">
      <dgm:prSet/>
      <dgm:spPr/>
      <dgm:t>
        <a:bodyPr/>
        <a:lstStyle/>
        <a:p>
          <a:r>
            <a:rPr lang="en-US"/>
            <a:t>• Οπτικοποίηση αφηρημένων μαθηματικών εννοιών</a:t>
          </a:r>
        </a:p>
      </dgm:t>
    </dgm:pt>
    <dgm:pt modelId="{81A1C77C-B11C-426C-BC85-B22F72047246}" type="parTrans" cxnId="{B7AF5F04-5415-4ECD-8359-DCE82A74F74B}">
      <dgm:prSet/>
      <dgm:spPr/>
      <dgm:t>
        <a:bodyPr/>
        <a:lstStyle/>
        <a:p>
          <a:endParaRPr lang="en-US"/>
        </a:p>
      </dgm:t>
    </dgm:pt>
    <dgm:pt modelId="{9C0B9531-040E-4C06-88A9-33AA020FDA13}" type="sibTrans" cxnId="{B7AF5F04-5415-4ECD-8359-DCE82A74F74B}">
      <dgm:prSet/>
      <dgm:spPr/>
      <dgm:t>
        <a:bodyPr/>
        <a:lstStyle/>
        <a:p>
          <a:endParaRPr lang="en-US"/>
        </a:p>
      </dgm:t>
    </dgm:pt>
    <dgm:pt modelId="{A0D4FE1F-8FD8-460B-A0A2-AA9A194994AD}">
      <dgm:prSet/>
      <dgm:spPr/>
      <dgm:t>
        <a:bodyPr/>
        <a:lstStyle/>
        <a:p>
          <a:r>
            <a:rPr lang="en-US"/>
            <a:t>• Ενίσχυση χωρικής σκέψης και κατανόησης</a:t>
          </a:r>
        </a:p>
      </dgm:t>
    </dgm:pt>
    <dgm:pt modelId="{36B55BAC-35D2-417F-9D83-808AC92F928F}" type="parTrans" cxnId="{043A0DF8-6BD7-4524-85B1-4CEBF9ACF59B}">
      <dgm:prSet/>
      <dgm:spPr/>
      <dgm:t>
        <a:bodyPr/>
        <a:lstStyle/>
        <a:p>
          <a:endParaRPr lang="en-US"/>
        </a:p>
      </dgm:t>
    </dgm:pt>
    <dgm:pt modelId="{8F1C7075-BDA6-41F4-884C-C4BC3E29B866}" type="sibTrans" cxnId="{043A0DF8-6BD7-4524-85B1-4CEBF9ACF59B}">
      <dgm:prSet/>
      <dgm:spPr/>
      <dgm:t>
        <a:bodyPr/>
        <a:lstStyle/>
        <a:p>
          <a:endParaRPr lang="en-US"/>
        </a:p>
      </dgm:t>
    </dgm:pt>
    <dgm:pt modelId="{8C5171C3-6DCB-4614-86B8-FBBB4F5FC81E}">
      <dgm:prSet/>
      <dgm:spPr/>
      <dgm:t>
        <a:bodyPr/>
        <a:lstStyle/>
        <a:p>
          <a:r>
            <a:rPr lang="en-US"/>
            <a:t>• Παραδείγματα: Google Expeditions, Quiver, Anatomy 4D</a:t>
          </a:r>
        </a:p>
      </dgm:t>
    </dgm:pt>
    <dgm:pt modelId="{2DE62017-4CE5-41DB-8B98-1CD8891EDA96}" type="parTrans" cxnId="{67AD98D9-246B-49B7-A1BE-0CBABBFDD27E}">
      <dgm:prSet/>
      <dgm:spPr/>
      <dgm:t>
        <a:bodyPr/>
        <a:lstStyle/>
        <a:p>
          <a:endParaRPr lang="en-US"/>
        </a:p>
      </dgm:t>
    </dgm:pt>
    <dgm:pt modelId="{1D1D5694-BFE4-4DA6-9A1A-B21A281CACEA}" type="sibTrans" cxnId="{67AD98D9-246B-49B7-A1BE-0CBABBFDD27E}">
      <dgm:prSet/>
      <dgm:spPr/>
      <dgm:t>
        <a:bodyPr/>
        <a:lstStyle/>
        <a:p>
          <a:endParaRPr lang="en-US"/>
        </a:p>
      </dgm:t>
    </dgm:pt>
    <dgm:pt modelId="{CF209DCA-166C-44B9-A8C2-11F47BFA1706}" type="pres">
      <dgm:prSet presAssocID="{AC287829-3414-4D9E-AF3C-C85D96F6D057}" presName="diagram" presStyleCnt="0">
        <dgm:presLayoutVars>
          <dgm:dir/>
          <dgm:resizeHandles val="exact"/>
        </dgm:presLayoutVars>
      </dgm:prSet>
      <dgm:spPr/>
    </dgm:pt>
    <dgm:pt modelId="{3962DB7D-C940-4021-9988-77B98B8BCFC0}" type="pres">
      <dgm:prSet presAssocID="{C085F3F0-C462-4AFE-BB8D-97FD61A4A121}" presName="node" presStyleLbl="node1" presStyleIdx="0" presStyleCnt="3">
        <dgm:presLayoutVars>
          <dgm:bulletEnabled val="1"/>
        </dgm:presLayoutVars>
      </dgm:prSet>
      <dgm:spPr/>
    </dgm:pt>
    <dgm:pt modelId="{682B4AE3-EF82-4A65-880F-C4DC39324A68}" type="pres">
      <dgm:prSet presAssocID="{9C0B9531-040E-4C06-88A9-33AA020FDA13}" presName="sibTrans" presStyleCnt="0"/>
      <dgm:spPr/>
    </dgm:pt>
    <dgm:pt modelId="{BC2895FD-4705-4978-986F-44C8298C044C}" type="pres">
      <dgm:prSet presAssocID="{A0D4FE1F-8FD8-460B-A0A2-AA9A194994AD}" presName="node" presStyleLbl="node1" presStyleIdx="1" presStyleCnt="3">
        <dgm:presLayoutVars>
          <dgm:bulletEnabled val="1"/>
        </dgm:presLayoutVars>
      </dgm:prSet>
      <dgm:spPr/>
    </dgm:pt>
    <dgm:pt modelId="{5E5A9536-196D-456A-BD1C-B76536287BC8}" type="pres">
      <dgm:prSet presAssocID="{8F1C7075-BDA6-41F4-884C-C4BC3E29B866}" presName="sibTrans" presStyleCnt="0"/>
      <dgm:spPr/>
    </dgm:pt>
    <dgm:pt modelId="{5FC2547C-E623-47C6-9DB4-8000DDB37A67}" type="pres">
      <dgm:prSet presAssocID="{8C5171C3-6DCB-4614-86B8-FBBB4F5FC81E}" presName="node" presStyleLbl="node1" presStyleIdx="2" presStyleCnt="3">
        <dgm:presLayoutVars>
          <dgm:bulletEnabled val="1"/>
        </dgm:presLayoutVars>
      </dgm:prSet>
      <dgm:spPr/>
    </dgm:pt>
  </dgm:ptLst>
  <dgm:cxnLst>
    <dgm:cxn modelId="{B7AF5F04-5415-4ECD-8359-DCE82A74F74B}" srcId="{AC287829-3414-4D9E-AF3C-C85D96F6D057}" destId="{C085F3F0-C462-4AFE-BB8D-97FD61A4A121}" srcOrd="0" destOrd="0" parTransId="{81A1C77C-B11C-426C-BC85-B22F72047246}" sibTransId="{9C0B9531-040E-4C06-88A9-33AA020FDA13}"/>
    <dgm:cxn modelId="{FB41DA15-2CAA-4879-96F7-9F12F2CBF910}" type="presOf" srcId="{A0D4FE1F-8FD8-460B-A0A2-AA9A194994AD}" destId="{BC2895FD-4705-4978-986F-44C8298C044C}" srcOrd="0" destOrd="0" presId="urn:microsoft.com/office/officeart/2005/8/layout/default"/>
    <dgm:cxn modelId="{BB749F6B-9639-4898-9BAA-EAE15268300F}" type="presOf" srcId="{8C5171C3-6DCB-4614-86B8-FBBB4F5FC81E}" destId="{5FC2547C-E623-47C6-9DB4-8000DDB37A67}" srcOrd="0" destOrd="0" presId="urn:microsoft.com/office/officeart/2005/8/layout/default"/>
    <dgm:cxn modelId="{6C65A954-EE65-4810-BB5D-38CE7F6223DF}" type="presOf" srcId="{AC287829-3414-4D9E-AF3C-C85D96F6D057}" destId="{CF209DCA-166C-44B9-A8C2-11F47BFA1706}" srcOrd="0" destOrd="0" presId="urn:microsoft.com/office/officeart/2005/8/layout/default"/>
    <dgm:cxn modelId="{A9083D7C-D713-4F49-ACFD-BA8B11046186}" type="presOf" srcId="{C085F3F0-C462-4AFE-BB8D-97FD61A4A121}" destId="{3962DB7D-C940-4021-9988-77B98B8BCFC0}" srcOrd="0" destOrd="0" presId="urn:microsoft.com/office/officeart/2005/8/layout/default"/>
    <dgm:cxn modelId="{67AD98D9-246B-49B7-A1BE-0CBABBFDD27E}" srcId="{AC287829-3414-4D9E-AF3C-C85D96F6D057}" destId="{8C5171C3-6DCB-4614-86B8-FBBB4F5FC81E}" srcOrd="2" destOrd="0" parTransId="{2DE62017-4CE5-41DB-8B98-1CD8891EDA96}" sibTransId="{1D1D5694-BFE4-4DA6-9A1A-B21A281CACEA}"/>
    <dgm:cxn modelId="{043A0DF8-6BD7-4524-85B1-4CEBF9ACF59B}" srcId="{AC287829-3414-4D9E-AF3C-C85D96F6D057}" destId="{A0D4FE1F-8FD8-460B-A0A2-AA9A194994AD}" srcOrd="1" destOrd="0" parTransId="{36B55BAC-35D2-417F-9D83-808AC92F928F}" sibTransId="{8F1C7075-BDA6-41F4-884C-C4BC3E29B866}"/>
    <dgm:cxn modelId="{38467A53-E7D6-43FC-96BF-CB81FC67A398}" type="presParOf" srcId="{CF209DCA-166C-44B9-A8C2-11F47BFA1706}" destId="{3962DB7D-C940-4021-9988-77B98B8BCFC0}" srcOrd="0" destOrd="0" presId="urn:microsoft.com/office/officeart/2005/8/layout/default"/>
    <dgm:cxn modelId="{2266B2C4-1B72-4EE5-8FB1-A9C387B544E1}" type="presParOf" srcId="{CF209DCA-166C-44B9-A8C2-11F47BFA1706}" destId="{682B4AE3-EF82-4A65-880F-C4DC39324A68}" srcOrd="1" destOrd="0" presId="urn:microsoft.com/office/officeart/2005/8/layout/default"/>
    <dgm:cxn modelId="{B5D817C3-C25C-4AD0-A989-EB943F46AC0A}" type="presParOf" srcId="{CF209DCA-166C-44B9-A8C2-11F47BFA1706}" destId="{BC2895FD-4705-4978-986F-44C8298C044C}" srcOrd="2" destOrd="0" presId="urn:microsoft.com/office/officeart/2005/8/layout/default"/>
    <dgm:cxn modelId="{F24C1996-8138-4413-8905-23E5FA2A73E8}" type="presParOf" srcId="{CF209DCA-166C-44B9-A8C2-11F47BFA1706}" destId="{5E5A9536-196D-456A-BD1C-B76536287BC8}" srcOrd="3" destOrd="0" presId="urn:microsoft.com/office/officeart/2005/8/layout/default"/>
    <dgm:cxn modelId="{7AC6E6EF-092D-4924-89FF-599A659A6AC3}" type="presParOf" srcId="{CF209DCA-166C-44B9-A8C2-11F47BFA1706}" destId="{5FC2547C-E623-47C6-9DB4-8000DDB37A6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71F360-C247-45EE-9106-1431D6BDC138}">
      <dsp:nvSpPr>
        <dsp:cNvPr id="0" name=""/>
        <dsp:cNvSpPr/>
      </dsp:nvSpPr>
      <dsp:spPr>
        <a:xfrm>
          <a:off x="0" y="36390"/>
          <a:ext cx="5175384" cy="1759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• Ανάλυση δεδομένων μαθητών για εξατομικευμένες οδηγίες</a:t>
          </a:r>
        </a:p>
      </dsp:txBody>
      <dsp:txXfrm>
        <a:off x="85900" y="122290"/>
        <a:ext cx="5003584" cy="1587880"/>
      </dsp:txXfrm>
    </dsp:sp>
    <dsp:sp modelId="{EFE3448A-965D-4A27-8DFA-84C738BFB136}">
      <dsp:nvSpPr>
        <dsp:cNvPr id="0" name=""/>
        <dsp:cNvSpPr/>
      </dsp:nvSpPr>
      <dsp:spPr>
        <a:xfrm>
          <a:off x="0" y="1888230"/>
          <a:ext cx="5175384" cy="175968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• Προσαρμογή στον ρυθμό και τις ανάγκες του κάθε μαθητή</a:t>
          </a:r>
        </a:p>
      </dsp:txBody>
      <dsp:txXfrm>
        <a:off x="85900" y="1974130"/>
        <a:ext cx="5003584" cy="1587880"/>
      </dsp:txXfrm>
    </dsp:sp>
    <dsp:sp modelId="{2EC5EFC9-76DF-4180-A6D3-BAD4A36ECB92}">
      <dsp:nvSpPr>
        <dsp:cNvPr id="0" name=""/>
        <dsp:cNvSpPr/>
      </dsp:nvSpPr>
      <dsp:spPr>
        <a:xfrm>
          <a:off x="0" y="3740070"/>
          <a:ext cx="5175384" cy="175968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• Ενίσχυση αυτορρύθμισης και κάλυψη κενών γνώσης</a:t>
          </a:r>
        </a:p>
      </dsp:txBody>
      <dsp:txXfrm>
        <a:off x="85900" y="3825970"/>
        <a:ext cx="5003584" cy="15878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BEF421-6EA3-4F5D-BEB4-93AAED73DD57}">
      <dsp:nvSpPr>
        <dsp:cNvPr id="0" name=""/>
        <dsp:cNvSpPr/>
      </dsp:nvSpPr>
      <dsp:spPr>
        <a:xfrm>
          <a:off x="0" y="503310"/>
          <a:ext cx="5175384" cy="10740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• Δυναμική προσαρμογή δυσκολίας ερωτήσεων</a:t>
          </a:r>
        </a:p>
      </dsp:txBody>
      <dsp:txXfrm>
        <a:off x="52431" y="555741"/>
        <a:ext cx="5070522" cy="969198"/>
      </dsp:txXfrm>
    </dsp:sp>
    <dsp:sp modelId="{26984F85-A27E-4F2F-9AEF-552A48E25C07}">
      <dsp:nvSpPr>
        <dsp:cNvPr id="0" name=""/>
        <dsp:cNvSpPr/>
      </dsp:nvSpPr>
      <dsp:spPr>
        <a:xfrm>
          <a:off x="0" y="1655130"/>
          <a:ext cx="5175384" cy="10740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• Ανατροφοδότηση σε πραγματικό χρόνο</a:t>
          </a:r>
        </a:p>
      </dsp:txBody>
      <dsp:txXfrm>
        <a:off x="52431" y="1707561"/>
        <a:ext cx="5070522" cy="969198"/>
      </dsp:txXfrm>
    </dsp:sp>
    <dsp:sp modelId="{3B44AC14-360F-43EA-A394-3DA9D61D9F8D}">
      <dsp:nvSpPr>
        <dsp:cNvPr id="0" name=""/>
        <dsp:cNvSpPr/>
      </dsp:nvSpPr>
      <dsp:spPr>
        <a:xfrm>
          <a:off x="0" y="2806950"/>
          <a:ext cx="5175384" cy="10740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• Εφαρμογές: Photomath, Soratic, Mathway, Maple, Wolfram Alpha,</a:t>
          </a:r>
        </a:p>
      </dsp:txBody>
      <dsp:txXfrm>
        <a:off x="52431" y="2859381"/>
        <a:ext cx="5070522" cy="969198"/>
      </dsp:txXfrm>
    </dsp:sp>
    <dsp:sp modelId="{575EC364-358E-4AF6-BF4B-ED5A0F6D7CAC}">
      <dsp:nvSpPr>
        <dsp:cNvPr id="0" name=""/>
        <dsp:cNvSpPr/>
      </dsp:nvSpPr>
      <dsp:spPr>
        <a:xfrm>
          <a:off x="0" y="3958770"/>
          <a:ext cx="5175384" cy="10740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Calculator, Microsoft Math Solver</a:t>
          </a:r>
        </a:p>
      </dsp:txBody>
      <dsp:txXfrm>
        <a:off x="52431" y="4011201"/>
        <a:ext cx="5070522" cy="9691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5931A-38B5-448F-A951-EF097DB50046}">
      <dsp:nvSpPr>
        <dsp:cNvPr id="0" name=""/>
        <dsp:cNvSpPr/>
      </dsp:nvSpPr>
      <dsp:spPr>
        <a:xfrm>
          <a:off x="0" y="703920"/>
          <a:ext cx="5175384" cy="13127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• Εικονικές προσομοιώσεις και παιχνιδοποίηση</a:t>
          </a:r>
        </a:p>
      </dsp:txBody>
      <dsp:txXfrm>
        <a:off x="64083" y="768003"/>
        <a:ext cx="5047218" cy="1184574"/>
      </dsp:txXfrm>
    </dsp:sp>
    <dsp:sp modelId="{2B81D355-AE07-4321-B5E6-22180F837B57}">
      <dsp:nvSpPr>
        <dsp:cNvPr id="0" name=""/>
        <dsp:cNvSpPr/>
      </dsp:nvSpPr>
      <dsp:spPr>
        <a:xfrm>
          <a:off x="0" y="2111700"/>
          <a:ext cx="5175384" cy="131274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• Ενεργός συμμετοχή και επίλυση προβλημάτων</a:t>
          </a:r>
        </a:p>
      </dsp:txBody>
      <dsp:txXfrm>
        <a:off x="64083" y="2175783"/>
        <a:ext cx="5047218" cy="1184574"/>
      </dsp:txXfrm>
    </dsp:sp>
    <dsp:sp modelId="{5DFD854B-3A11-482A-9593-DFD61845CC74}">
      <dsp:nvSpPr>
        <dsp:cNvPr id="0" name=""/>
        <dsp:cNvSpPr/>
      </dsp:nvSpPr>
      <dsp:spPr>
        <a:xfrm>
          <a:off x="0" y="3519480"/>
          <a:ext cx="5175384" cy="131274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• Ενίσχυση κριτικής σκέψης και εμπλοκής μαθητών</a:t>
          </a:r>
        </a:p>
      </dsp:txBody>
      <dsp:txXfrm>
        <a:off x="64083" y="3583563"/>
        <a:ext cx="5047218" cy="11845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7635A-F939-437B-A99D-EFEF21CE7B1B}">
      <dsp:nvSpPr>
        <dsp:cNvPr id="0" name=""/>
        <dsp:cNvSpPr/>
      </dsp:nvSpPr>
      <dsp:spPr>
        <a:xfrm>
          <a:off x="0" y="77551"/>
          <a:ext cx="5175384" cy="17341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 Αυτόματη αξιολόγηση εργασιών</a:t>
          </a:r>
        </a:p>
      </dsp:txBody>
      <dsp:txXfrm>
        <a:off x="84655" y="162206"/>
        <a:ext cx="5006074" cy="1564849"/>
      </dsp:txXfrm>
    </dsp:sp>
    <dsp:sp modelId="{58AF070D-185A-4F53-9240-369621412BB4}">
      <dsp:nvSpPr>
        <dsp:cNvPr id="0" name=""/>
        <dsp:cNvSpPr/>
      </dsp:nvSpPr>
      <dsp:spPr>
        <a:xfrm>
          <a:off x="0" y="1900990"/>
          <a:ext cx="5175384" cy="1734159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 Εξοικονόμηση χρόνου για τους εκπαιδευτικούς</a:t>
          </a:r>
        </a:p>
      </dsp:txBody>
      <dsp:txXfrm>
        <a:off x="84655" y="1985645"/>
        <a:ext cx="5006074" cy="1564849"/>
      </dsp:txXfrm>
    </dsp:sp>
    <dsp:sp modelId="{31520C32-8BE5-4D1F-8892-7C4ED76D53B7}">
      <dsp:nvSpPr>
        <dsp:cNvPr id="0" name=""/>
        <dsp:cNvSpPr/>
      </dsp:nvSpPr>
      <dsp:spPr>
        <a:xfrm>
          <a:off x="0" y="3724430"/>
          <a:ext cx="5175384" cy="173415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• Εστίαση σε διδακτικές πρακτικές και υποστήριξη μαθητών</a:t>
          </a:r>
        </a:p>
      </dsp:txBody>
      <dsp:txXfrm>
        <a:off x="84655" y="3809085"/>
        <a:ext cx="5006074" cy="15648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62DB7D-C940-4021-9988-77B98B8BCFC0}">
      <dsp:nvSpPr>
        <dsp:cNvPr id="0" name=""/>
        <dsp:cNvSpPr/>
      </dsp:nvSpPr>
      <dsp:spPr>
        <a:xfrm>
          <a:off x="1205399" y="3485"/>
          <a:ext cx="2764585" cy="165875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Οπτικοποίηση αφηρημένων μαθηματικών εννοιών</a:t>
          </a:r>
        </a:p>
      </dsp:txBody>
      <dsp:txXfrm>
        <a:off x="1205399" y="3485"/>
        <a:ext cx="2764585" cy="1658751"/>
      </dsp:txXfrm>
    </dsp:sp>
    <dsp:sp modelId="{BC2895FD-4705-4978-986F-44C8298C044C}">
      <dsp:nvSpPr>
        <dsp:cNvPr id="0" name=""/>
        <dsp:cNvSpPr/>
      </dsp:nvSpPr>
      <dsp:spPr>
        <a:xfrm>
          <a:off x="1205399" y="1938694"/>
          <a:ext cx="2764585" cy="1658751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Ενίσχυση χωρικής σκέψης και κατανόησης</a:t>
          </a:r>
        </a:p>
      </dsp:txBody>
      <dsp:txXfrm>
        <a:off x="1205399" y="1938694"/>
        <a:ext cx="2764585" cy="1658751"/>
      </dsp:txXfrm>
    </dsp:sp>
    <dsp:sp modelId="{5FC2547C-E623-47C6-9DB4-8000DDB37A67}">
      <dsp:nvSpPr>
        <dsp:cNvPr id="0" name=""/>
        <dsp:cNvSpPr/>
      </dsp:nvSpPr>
      <dsp:spPr>
        <a:xfrm>
          <a:off x="1205399" y="3873904"/>
          <a:ext cx="2764585" cy="1658751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Παραδείγματα: Google Expeditions, Quiver, Anatomy 4D</a:t>
          </a:r>
        </a:p>
      </dsp:txBody>
      <dsp:txXfrm>
        <a:off x="1205399" y="3873904"/>
        <a:ext cx="2764585" cy="16587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32D45EE4-C4F0-4F72-B1C6-39F596D13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C459BAD-4279-4A9D-B0C5-662C5F5ED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1696472" y="-729002"/>
            <a:ext cx="5649003" cy="7988753"/>
          </a:xfrm>
          <a:custGeom>
            <a:avLst/>
            <a:gdLst>
              <a:gd name="connsiteX0" fmla="*/ 0 w 5649003"/>
              <a:gd name="connsiteY0" fmla="*/ 3994377 h 7988753"/>
              <a:gd name="connsiteX1" fmla="*/ 2824502 w 5649003"/>
              <a:gd name="connsiteY1" fmla="*/ 0 h 7988753"/>
              <a:gd name="connsiteX2" fmla="*/ 5649004 w 5649003"/>
              <a:gd name="connsiteY2" fmla="*/ 3994377 h 7988753"/>
              <a:gd name="connsiteX3" fmla="*/ 2824502 w 5649003"/>
              <a:gd name="connsiteY3" fmla="*/ 7988754 h 7988753"/>
              <a:gd name="connsiteX4" fmla="*/ 0 w 5649003"/>
              <a:gd name="connsiteY4" fmla="*/ 3994377 h 7988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9003" h="7988753" fill="none" extrusionOk="0">
                <a:moveTo>
                  <a:pt x="0" y="3994377"/>
                </a:moveTo>
                <a:cubicBezTo>
                  <a:pt x="186946" y="1724370"/>
                  <a:pt x="1438121" y="-52385"/>
                  <a:pt x="2824502" y="0"/>
                </a:cubicBezTo>
                <a:cubicBezTo>
                  <a:pt x="4573533" y="-25557"/>
                  <a:pt x="5524760" y="1760129"/>
                  <a:pt x="5649004" y="3994377"/>
                </a:cubicBezTo>
                <a:cubicBezTo>
                  <a:pt x="5518761" y="6222535"/>
                  <a:pt x="4285196" y="8231096"/>
                  <a:pt x="2824502" y="7988754"/>
                </a:cubicBezTo>
                <a:cubicBezTo>
                  <a:pt x="1332602" y="8079924"/>
                  <a:pt x="181951" y="6393158"/>
                  <a:pt x="0" y="3994377"/>
                </a:cubicBezTo>
                <a:close/>
              </a:path>
              <a:path w="5649003" h="7988753" stroke="0" extrusionOk="0">
                <a:moveTo>
                  <a:pt x="0" y="3994377"/>
                </a:moveTo>
                <a:cubicBezTo>
                  <a:pt x="-54350" y="1735993"/>
                  <a:pt x="1351726" y="167869"/>
                  <a:pt x="2824502" y="0"/>
                </a:cubicBezTo>
                <a:cubicBezTo>
                  <a:pt x="4343116" y="-29476"/>
                  <a:pt x="5695592" y="2113332"/>
                  <a:pt x="5649004" y="3994377"/>
                </a:cubicBezTo>
                <a:cubicBezTo>
                  <a:pt x="5518596" y="6213441"/>
                  <a:pt x="4081190" y="7959286"/>
                  <a:pt x="2824502" y="7988754"/>
                </a:cubicBezTo>
                <a:cubicBezTo>
                  <a:pt x="1192166" y="7815502"/>
                  <a:pt x="-92001" y="6198372"/>
                  <a:pt x="0" y="3994377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374319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9908" y="1911096"/>
            <a:ext cx="6041898" cy="207665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4000">
                <a:solidFill>
                  <a:srgbClr val="FFFFFF"/>
                </a:solidFill>
              </a:rPr>
              <a:t>Στρατηγικές &amp; Εργαλεία για την Καλλιέργεια Μαθηματικών Δεξιοτήτων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0874" y="4353507"/>
            <a:ext cx="4299966" cy="93268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3000">
                <a:solidFill>
                  <a:srgbClr val="FFFFFF"/>
                </a:solidFill>
              </a:rPr>
              <a:t>Με τη βοήθεια της Τεχνητής Νοημοσύνης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0953BC39-9D68-40BE-BF3C-5C4EB782A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4173498"/>
            <a:ext cx="3182692" cy="18288"/>
          </a:xfrm>
          <a:custGeom>
            <a:avLst/>
            <a:gdLst>
              <a:gd name="connsiteX0" fmla="*/ 0 w 3182692"/>
              <a:gd name="connsiteY0" fmla="*/ 0 h 18288"/>
              <a:gd name="connsiteX1" fmla="*/ 604711 w 3182692"/>
              <a:gd name="connsiteY1" fmla="*/ 0 h 18288"/>
              <a:gd name="connsiteX2" fmla="*/ 1241250 w 3182692"/>
              <a:gd name="connsiteY2" fmla="*/ 0 h 18288"/>
              <a:gd name="connsiteX3" fmla="*/ 1909615 w 3182692"/>
              <a:gd name="connsiteY3" fmla="*/ 0 h 18288"/>
              <a:gd name="connsiteX4" fmla="*/ 2577981 w 3182692"/>
              <a:gd name="connsiteY4" fmla="*/ 0 h 18288"/>
              <a:gd name="connsiteX5" fmla="*/ 3182692 w 3182692"/>
              <a:gd name="connsiteY5" fmla="*/ 0 h 18288"/>
              <a:gd name="connsiteX6" fmla="*/ 3182692 w 3182692"/>
              <a:gd name="connsiteY6" fmla="*/ 18288 h 18288"/>
              <a:gd name="connsiteX7" fmla="*/ 2482500 w 3182692"/>
              <a:gd name="connsiteY7" fmla="*/ 18288 h 18288"/>
              <a:gd name="connsiteX8" fmla="*/ 1782308 w 3182692"/>
              <a:gd name="connsiteY8" fmla="*/ 18288 h 18288"/>
              <a:gd name="connsiteX9" fmla="*/ 1145769 w 3182692"/>
              <a:gd name="connsiteY9" fmla="*/ 18288 h 18288"/>
              <a:gd name="connsiteX10" fmla="*/ 0 w 3182692"/>
              <a:gd name="connsiteY10" fmla="*/ 18288 h 18288"/>
              <a:gd name="connsiteX11" fmla="*/ 0 w 3182692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983" y="8157"/>
                  <a:pt x="3182279" y="12125"/>
                  <a:pt x="3182692" y="18288"/>
                </a:cubicBezTo>
                <a:cubicBezTo>
                  <a:pt x="2998421" y="21742"/>
                  <a:pt x="2675038" y="19014"/>
                  <a:pt x="2482500" y="18288"/>
                </a:cubicBezTo>
                <a:cubicBezTo>
                  <a:pt x="2289962" y="17562"/>
                  <a:pt x="1930644" y="6834"/>
                  <a:pt x="1782308" y="18288"/>
                </a:cubicBezTo>
                <a:cubicBezTo>
                  <a:pt x="1633972" y="29742"/>
                  <a:pt x="1287388" y="-1992"/>
                  <a:pt x="1145769" y="18288"/>
                </a:cubicBezTo>
                <a:cubicBezTo>
                  <a:pt x="1004150" y="38568"/>
                  <a:pt x="256377" y="-37438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2428" y="4493"/>
                  <a:pt x="3183076" y="9472"/>
                  <a:pt x="3182692" y="18288"/>
                </a:cubicBezTo>
                <a:cubicBezTo>
                  <a:pt x="3039109" y="-12701"/>
                  <a:pt x="2823860" y="13848"/>
                  <a:pt x="2546154" y="18288"/>
                </a:cubicBezTo>
                <a:cubicBezTo>
                  <a:pt x="2268448" y="22728"/>
                  <a:pt x="2098674" y="5291"/>
                  <a:pt x="1845961" y="18288"/>
                </a:cubicBezTo>
                <a:cubicBezTo>
                  <a:pt x="1593248" y="31285"/>
                  <a:pt x="1456743" y="27560"/>
                  <a:pt x="1304904" y="18288"/>
                </a:cubicBezTo>
                <a:cubicBezTo>
                  <a:pt x="1153065" y="9016"/>
                  <a:pt x="947204" y="11126"/>
                  <a:pt x="668365" y="18288"/>
                </a:cubicBezTo>
                <a:cubicBezTo>
                  <a:pt x="389526" y="25450"/>
                  <a:pt x="288244" y="-4628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l-GR" sz="2600"/>
              <a:t>Εξατομικευμένη Διδασκαλία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0223DA-3B58-56BE-B781-99CB9EDA85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7651203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l-GR" sz="2200"/>
              <a:t>Προσαρμοστική Αξιολόγηση &amp; Ανατροφοδότηση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00D9A5E-96C4-0C99-579A-54A9A663DB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3244482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l-GR" sz="2900"/>
              <a:t>Διαδραστικά Περιβάλλοντα Μάθησης</a:t>
            </a:r>
          </a:p>
        </p:txBody>
      </p:sp>
      <p:sp>
        <p:nvSpPr>
          <p:cNvPr id="40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9DF6C8C-F446-83EB-ED8D-9A44254D58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871270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l-GR" sz="2900"/>
              <a:t>Αυτοματισμός Βαθμολόγησης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B88EBC4-2D02-F0CB-FFA2-DB78438B70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2530457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l-GR" sz="2600"/>
              <a:t>Επαυξημένη Πραγματικότητα (AR) στη Μάθηση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70253EE-A614-847B-47BB-0817D1F222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2700503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142</Words>
  <Application>Microsoft Office PowerPoint</Application>
  <PresentationFormat>Προβολή στην οθόνη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Στρατηγικές &amp; Εργαλεία για την Καλλιέργεια Μαθηματικών Δεξιοτήτων</vt:lpstr>
      <vt:lpstr>Εξατομικευμένη Διδασκαλία</vt:lpstr>
      <vt:lpstr>Προσαρμοστική Αξιολόγηση &amp; Ανατροφοδότηση</vt:lpstr>
      <vt:lpstr>Διαδραστικά Περιβάλλοντα Μάθησης</vt:lpstr>
      <vt:lpstr>Αυτοματισμός Βαθμολόγησης</vt:lpstr>
      <vt:lpstr>Επαυξημένη Πραγματικότητα (AR) στη Μάθηση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Ελένη Μαλανδράκη</dc:creator>
  <cp:keywords/>
  <dc:description>generated using python-pptx</dc:description>
  <cp:lastModifiedBy>Ελένη Μαλανδράκη</cp:lastModifiedBy>
  <cp:revision>2</cp:revision>
  <dcterms:created xsi:type="dcterms:W3CDTF">2013-01-27T09:14:16Z</dcterms:created>
  <dcterms:modified xsi:type="dcterms:W3CDTF">2025-04-25T04:24:37Z</dcterms:modified>
  <cp:category/>
</cp:coreProperties>
</file>