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ECD0BA-F385-4E04-9B7F-BD086E3A6A4D}" v="53" dt="2025-04-22T06:42:57.4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94660"/>
  </p:normalViewPr>
  <p:slideViewPr>
    <p:cSldViewPr snapToGrid="0">
      <p:cViewPr varScale="1">
        <p:scale>
          <a:sx n="97" d="100"/>
          <a:sy n="97" d="100"/>
        </p:scale>
        <p:origin x="88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λένη Μαλανδράκη" userId="ef0b31dc6263d21d" providerId="LiveId" clId="{10ECD0BA-F385-4E04-9B7F-BD086E3A6A4D}"/>
    <pc:docChg chg="undo custSel addSld modSld">
      <pc:chgData name="Ελένη Μαλανδράκη" userId="ef0b31dc6263d21d" providerId="LiveId" clId="{10ECD0BA-F385-4E04-9B7F-BD086E3A6A4D}" dt="2025-04-22T07:09:05.900" v="219" actId="27636"/>
      <pc:docMkLst>
        <pc:docMk/>
      </pc:docMkLst>
      <pc:sldChg chg="modSp mod">
        <pc:chgData name="Ελένη Μαλανδράκη" userId="ef0b31dc6263d21d" providerId="LiveId" clId="{10ECD0BA-F385-4E04-9B7F-BD086E3A6A4D}" dt="2025-04-22T07:09:05.900" v="219" actId="27636"/>
        <pc:sldMkLst>
          <pc:docMk/>
          <pc:sldMk cId="3462965027" sldId="256"/>
        </pc:sldMkLst>
        <pc:spChg chg="mod">
          <ac:chgData name="Ελένη Μαλανδράκη" userId="ef0b31dc6263d21d" providerId="LiveId" clId="{10ECD0BA-F385-4E04-9B7F-BD086E3A6A4D}" dt="2025-04-22T07:09:05.900" v="219" actId="27636"/>
          <ac:spMkLst>
            <pc:docMk/>
            <pc:sldMk cId="3462965027" sldId="256"/>
            <ac:spMk id="2" creationId="{580D2845-84B3-F7FD-CDC4-583B604D5120}"/>
          </ac:spMkLst>
        </pc:spChg>
      </pc:sldChg>
      <pc:sldChg chg="modSp mod modAnim">
        <pc:chgData name="Ελένη Μαλανδράκη" userId="ef0b31dc6263d21d" providerId="LiveId" clId="{10ECD0BA-F385-4E04-9B7F-BD086E3A6A4D}" dt="2025-04-22T06:46:55.198" v="115"/>
        <pc:sldMkLst>
          <pc:docMk/>
          <pc:sldMk cId="615603422" sldId="257"/>
        </pc:sldMkLst>
        <pc:spChg chg="mod">
          <ac:chgData name="Ελένη Μαλανδράκη" userId="ef0b31dc6263d21d" providerId="LiveId" clId="{10ECD0BA-F385-4E04-9B7F-BD086E3A6A4D}" dt="2025-04-22T06:41:09.751" v="61" actId="20577"/>
          <ac:spMkLst>
            <pc:docMk/>
            <pc:sldMk cId="615603422" sldId="257"/>
            <ac:spMk id="2" creationId="{184380BB-F3F0-447B-8A2A-0BEB4B950DD0}"/>
          </ac:spMkLst>
        </pc:spChg>
        <pc:spChg chg="mod">
          <ac:chgData name="Ελένη Μαλανδράκη" userId="ef0b31dc6263d21d" providerId="LiveId" clId="{10ECD0BA-F385-4E04-9B7F-BD086E3A6A4D}" dt="2025-04-22T06:39:59.242" v="43" actId="15"/>
          <ac:spMkLst>
            <pc:docMk/>
            <pc:sldMk cId="615603422" sldId="257"/>
            <ac:spMk id="6" creationId="{468E58D0-2C3C-B249-B586-3632C096544F}"/>
          </ac:spMkLst>
        </pc:spChg>
      </pc:sldChg>
      <pc:sldChg chg="modSp mod modAnim">
        <pc:chgData name="Ελένη Μαλανδράκη" userId="ef0b31dc6263d21d" providerId="LiveId" clId="{10ECD0BA-F385-4E04-9B7F-BD086E3A6A4D}" dt="2025-04-22T06:47:51.835" v="118" actId="1076"/>
        <pc:sldMkLst>
          <pc:docMk/>
          <pc:sldMk cId="303510241" sldId="258"/>
        </pc:sldMkLst>
        <pc:spChg chg="mod">
          <ac:chgData name="Ελένη Μαλανδράκη" userId="ef0b31dc6263d21d" providerId="LiveId" clId="{10ECD0BA-F385-4E04-9B7F-BD086E3A6A4D}" dt="2025-04-22T06:43:29.832" v="79" actId="20577"/>
          <ac:spMkLst>
            <pc:docMk/>
            <pc:sldMk cId="303510241" sldId="258"/>
            <ac:spMk id="2" creationId="{AB5006F6-30F4-FC7E-B24E-9B9DFC5BEED5}"/>
          </ac:spMkLst>
        </pc:spChg>
        <pc:spChg chg="mod">
          <ac:chgData name="Ελένη Μαλανδράκη" userId="ef0b31dc6263d21d" providerId="LiveId" clId="{10ECD0BA-F385-4E04-9B7F-BD086E3A6A4D}" dt="2025-04-22T06:47:51.835" v="118" actId="1076"/>
          <ac:spMkLst>
            <pc:docMk/>
            <pc:sldMk cId="303510241" sldId="258"/>
            <ac:spMk id="4" creationId="{79F6367D-A913-0E5D-13C4-34091D27FC06}"/>
          </ac:spMkLst>
        </pc:spChg>
      </pc:sldChg>
      <pc:sldChg chg="modSp mod modAnim">
        <pc:chgData name="Ελένη Μαλανδράκη" userId="ef0b31dc6263d21d" providerId="LiveId" clId="{10ECD0BA-F385-4E04-9B7F-BD086E3A6A4D}" dt="2025-04-22T06:47:58.909" v="119"/>
        <pc:sldMkLst>
          <pc:docMk/>
          <pc:sldMk cId="3532985331" sldId="259"/>
        </pc:sldMkLst>
        <pc:spChg chg="mod">
          <ac:chgData name="Ελένη Μαλανδράκη" userId="ef0b31dc6263d21d" providerId="LiveId" clId="{10ECD0BA-F385-4E04-9B7F-BD086E3A6A4D}" dt="2025-04-22T06:43:42.915" v="84" actId="20577"/>
          <ac:spMkLst>
            <pc:docMk/>
            <pc:sldMk cId="3532985331" sldId="259"/>
            <ac:spMk id="2" creationId="{F8CFA750-8DA9-EBE5-D82B-67B7B5EC5E56}"/>
          </ac:spMkLst>
        </pc:spChg>
        <pc:spChg chg="mod">
          <ac:chgData name="Ελένη Μαλανδράκη" userId="ef0b31dc6263d21d" providerId="LiveId" clId="{10ECD0BA-F385-4E04-9B7F-BD086E3A6A4D}" dt="2025-04-22T06:44:12.288" v="91" actId="207"/>
          <ac:spMkLst>
            <pc:docMk/>
            <pc:sldMk cId="3532985331" sldId="259"/>
            <ac:spMk id="4" creationId="{AE9A73F9-9551-5F45-8225-773F5FF11984}"/>
          </ac:spMkLst>
        </pc:spChg>
      </pc:sldChg>
      <pc:sldChg chg="addSp delSp modSp new mod modAnim">
        <pc:chgData name="Ελένη Μαλανδράκη" userId="ef0b31dc6263d21d" providerId="LiveId" clId="{10ECD0BA-F385-4E04-9B7F-BD086E3A6A4D}" dt="2025-04-22T06:49:30.109" v="134" actId="207"/>
        <pc:sldMkLst>
          <pc:docMk/>
          <pc:sldMk cId="3596518399" sldId="260"/>
        </pc:sldMkLst>
        <pc:spChg chg="mod">
          <ac:chgData name="Ελένη Μαλανδράκη" userId="ef0b31dc6263d21d" providerId="LiveId" clId="{10ECD0BA-F385-4E04-9B7F-BD086E3A6A4D}" dt="2025-04-22T06:48:39.282" v="120" actId="207"/>
          <ac:spMkLst>
            <pc:docMk/>
            <pc:sldMk cId="3596518399" sldId="260"/>
            <ac:spMk id="2" creationId="{06F61B29-B6A0-1DD4-CA33-040CD31B7F1C}"/>
          </ac:spMkLst>
        </pc:spChg>
        <pc:spChg chg="del mod">
          <ac:chgData name="Ελένη Μαλανδράκη" userId="ef0b31dc6263d21d" providerId="LiveId" clId="{10ECD0BA-F385-4E04-9B7F-BD086E3A6A4D}" dt="2025-04-22T06:36:04.242" v="13"/>
          <ac:spMkLst>
            <pc:docMk/>
            <pc:sldMk cId="3596518399" sldId="260"/>
            <ac:spMk id="3" creationId="{7579F1E6-0DDC-A894-35A6-030674683D3A}"/>
          </ac:spMkLst>
        </pc:spChg>
        <pc:spChg chg="add mod">
          <ac:chgData name="Ελένη Μαλανδράκη" userId="ef0b31dc6263d21d" providerId="LiveId" clId="{10ECD0BA-F385-4E04-9B7F-BD086E3A6A4D}" dt="2025-04-22T06:49:30.109" v="134" actId="207"/>
          <ac:spMkLst>
            <pc:docMk/>
            <pc:sldMk cId="3596518399" sldId="260"/>
            <ac:spMk id="4" creationId="{6E8EA2BC-9359-D8E6-07DE-8DE91AED979E}"/>
          </ac:spMkLst>
        </pc:spChg>
      </pc:sldChg>
      <pc:sldChg chg="addSp delSp modSp new mod setBg modAnim">
        <pc:chgData name="Ελένη Μαλανδράκη" userId="ef0b31dc6263d21d" providerId="LiveId" clId="{10ECD0BA-F385-4E04-9B7F-BD086E3A6A4D}" dt="2025-04-22T06:58:21.805" v="198"/>
        <pc:sldMkLst>
          <pc:docMk/>
          <pc:sldMk cId="2273286865" sldId="261"/>
        </pc:sldMkLst>
        <pc:spChg chg="add del mod">
          <ac:chgData name="Ελένη Μαλανδράκη" userId="ef0b31dc6263d21d" providerId="LiveId" clId="{10ECD0BA-F385-4E04-9B7F-BD086E3A6A4D}" dt="2025-04-22T06:52:56.183" v="147" actId="21"/>
          <ac:spMkLst>
            <pc:docMk/>
            <pc:sldMk cId="2273286865" sldId="261"/>
            <ac:spMk id="3" creationId="{3B56C9E4-061C-1F91-853C-AF6E0AD20F1C}"/>
          </ac:spMkLst>
        </pc:spChg>
        <pc:spChg chg="add del">
          <ac:chgData name="Ελένη Μαλανδράκη" userId="ef0b31dc6263d21d" providerId="LiveId" clId="{10ECD0BA-F385-4E04-9B7F-BD086E3A6A4D}" dt="2025-04-22T06:50:34.601" v="144" actId="26606"/>
          <ac:spMkLst>
            <pc:docMk/>
            <pc:sldMk cId="2273286865" sldId="261"/>
            <ac:spMk id="10" creationId="{934B872D-6FE9-472A-9E92-342E41DA7C2B}"/>
          </ac:spMkLst>
        </pc:spChg>
        <pc:spChg chg="add del mod">
          <ac:chgData name="Ελένη Μαλανδράκη" userId="ef0b31dc6263d21d" providerId="LiveId" clId="{10ECD0BA-F385-4E04-9B7F-BD086E3A6A4D}" dt="2025-04-22T06:50:34.601" v="144" actId="26606"/>
          <ac:spMkLst>
            <pc:docMk/>
            <pc:sldMk cId="2273286865" sldId="261"/>
            <ac:spMk id="11" creationId="{3B56C9E4-061C-1F91-853C-AF6E0AD20F1C}"/>
          </ac:spMkLst>
        </pc:spChg>
        <pc:spChg chg="add del">
          <ac:chgData name="Ελένη Μαλανδράκη" userId="ef0b31dc6263d21d" providerId="LiveId" clId="{10ECD0BA-F385-4E04-9B7F-BD086E3A6A4D}" dt="2025-04-22T06:50:34.601" v="144" actId="26606"/>
          <ac:spMkLst>
            <pc:docMk/>
            <pc:sldMk cId="2273286865" sldId="261"/>
            <ac:spMk id="12" creationId="{488DEBA6-2ED2-4FED-8AAB-2F855348DDCC}"/>
          </ac:spMkLst>
        </pc:spChg>
        <pc:graphicFrameChg chg="add del">
          <ac:chgData name="Ελένη Μαλανδράκη" userId="ef0b31dc6263d21d" providerId="LiveId" clId="{10ECD0BA-F385-4E04-9B7F-BD086E3A6A4D}" dt="2025-04-22T06:50:23.541" v="140" actId="26606"/>
          <ac:graphicFrameMkLst>
            <pc:docMk/>
            <pc:sldMk cId="2273286865" sldId="261"/>
            <ac:graphicFrameMk id="5" creationId="{C0A7D1E4-89FB-23B1-2DAA-080685A83223}"/>
          </ac:graphicFrameMkLst>
        </pc:graphicFrameChg>
        <pc:picChg chg="add mod">
          <ac:chgData name="Ελένη Μαλανδράκη" userId="ef0b31dc6263d21d" providerId="LiveId" clId="{10ECD0BA-F385-4E04-9B7F-BD086E3A6A4D}" dt="2025-04-22T06:53:14.855" v="154" actId="1440"/>
          <ac:picMkLst>
            <pc:docMk/>
            <pc:sldMk cId="2273286865" sldId="261"/>
            <ac:picMk id="6" creationId="{919DEBF6-0BFB-4E04-517C-680F6131BDC4}"/>
          </ac:picMkLst>
        </pc:picChg>
        <pc:picChg chg="add del">
          <ac:chgData name="Ελένη Μαλανδράκη" userId="ef0b31dc6263d21d" providerId="LiveId" clId="{10ECD0BA-F385-4E04-9B7F-BD086E3A6A4D}" dt="2025-04-22T06:50:34.601" v="144" actId="26606"/>
          <ac:picMkLst>
            <pc:docMk/>
            <pc:sldMk cId="2273286865" sldId="261"/>
            <ac:picMk id="8" creationId="{6ECDD1C7-3E51-40DC-8B85-24AA12A39173}"/>
          </ac:picMkLst>
        </pc:picChg>
        <pc:picChg chg="add del">
          <ac:chgData name="Ελένη Μαλανδράκη" userId="ef0b31dc6263d21d" providerId="LiveId" clId="{10ECD0BA-F385-4E04-9B7F-BD086E3A6A4D}" dt="2025-04-22T06:50:23.541" v="140" actId="26606"/>
          <ac:picMkLst>
            <pc:docMk/>
            <pc:sldMk cId="2273286865" sldId="261"/>
            <ac:picMk id="9" creationId="{87DAFC35-E613-4B02-AA9A-C1D2192DC06D}"/>
          </ac:picMkLst>
        </pc:picChg>
        <pc:picChg chg="add del">
          <ac:chgData name="Ελένη Μαλανδράκη" userId="ef0b31dc6263d21d" providerId="LiveId" clId="{10ECD0BA-F385-4E04-9B7F-BD086E3A6A4D}" dt="2025-04-22T06:50:34.601" v="144" actId="26606"/>
          <ac:picMkLst>
            <pc:docMk/>
            <pc:sldMk cId="2273286865" sldId="261"/>
            <ac:picMk id="14" creationId="{CABDD070-1412-490C-9218-37051EE8038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9002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9262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7354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39598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5759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53577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43049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68980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2536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79495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3790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7796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9997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492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2679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2004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52904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38F49-B3E2-4BF0-BEC7-C30D34ABBB8D}" type="datetime1">
              <a:rPr lang="en-US" smtClean="0"/>
              <a:t>4/22/2025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0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Απόσπασμα σχεδίασης με λουλούδια στο παστέλ">
            <a:extLst>
              <a:ext uri="{FF2B5EF4-FFF2-40B4-BE49-F238E27FC236}">
                <a16:creationId xmlns:a16="http://schemas.microsoft.com/office/drawing/2014/main" id="{D4B50505-2676-F39B-3BF9-587ADCD384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122"/>
          <a:stretch/>
        </p:blipFill>
        <p:spPr>
          <a:xfrm>
            <a:off x="-15476" y="0"/>
            <a:ext cx="12191979" cy="685799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580D2845-84B3-F7FD-CDC4-583B604D5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8866" y="2558987"/>
            <a:ext cx="8616450" cy="870008"/>
          </a:xfrm>
        </p:spPr>
        <p:txBody>
          <a:bodyPr anchor="ctr">
            <a:normAutofit fontScale="90000"/>
          </a:bodyPr>
          <a:lstStyle/>
          <a:p>
            <a:r>
              <a:rPr lang="el-GR" sz="4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ΜΑΘΗΜΑΤΙΚΕΣ ΙΚΑΝΟΤΗΤΕΣ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371D704-0845-3BA4-D081-F43F4C51E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08323" y="159031"/>
            <a:ext cx="3525868" cy="870008"/>
          </a:xfrm>
        </p:spPr>
        <p:txBody>
          <a:bodyPr anchor="ctr">
            <a:normAutofit/>
          </a:bodyPr>
          <a:lstStyle/>
          <a:p>
            <a:pPr algn="r"/>
            <a:endParaRPr lang="el-GR" sz="1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9650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4380BB-F3F0-447B-8A2A-0BEB4B950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2387" y="764373"/>
            <a:ext cx="10473813" cy="1293028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Ορισμος</a:t>
            </a:r>
            <a:r>
              <a:rPr lang="el-GR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της </a:t>
            </a:r>
            <a:r>
              <a:rPr lang="el-GR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Μαθηματικης</a:t>
            </a:r>
            <a:r>
              <a:rPr lang="el-GR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Ικανοτητας</a:t>
            </a:r>
            <a:endParaRPr lang="el-GR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68E58D0-2C3C-B249-B586-3632C09654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34731" y="2379279"/>
            <a:ext cx="7553632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ικανότητα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η δυνατότητα να κάνεις κάτι – φυσική ή επίκτητη δεξιότητα.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μαθηματική ικανότητα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είναι η ικανότητα να εκτελεί κανείς μαθηματικές εργασίες και να χρησιμοποιεί γνώσεις αποτελεσματικά.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Δεν περιορίζεται μόνο σε τρέχουσες γνώσεις, αλλά αφορά και τη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δυνητική δυνατότητα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μάθησης νέων εννοιών και επίλυσης πρωτότυπων προβλημάτων.</a:t>
            </a:r>
          </a:p>
        </p:txBody>
      </p:sp>
    </p:spTree>
    <p:extLst>
      <p:ext uri="{BB962C8B-B14F-4D97-AF65-F5344CB8AC3E}">
        <p14:creationId xmlns:p14="http://schemas.microsoft.com/office/powerpoint/2010/main" val="61560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2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2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2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125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125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125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12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12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12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5006F6-30F4-FC7E-B24E-9B9DFC5BE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14205"/>
            <a:ext cx="10820399" cy="740970"/>
          </a:xfrm>
        </p:spPr>
        <p:txBody>
          <a:bodyPr>
            <a:normAutofit/>
          </a:bodyPr>
          <a:lstStyle/>
          <a:p>
            <a:pPr algn="l"/>
            <a:r>
              <a:rPr lang="el-GR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Ικανοτητα</a:t>
            </a:r>
            <a:r>
              <a:rPr lang="el-GR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el-GR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Επιτευγμα</a:t>
            </a:r>
            <a:endParaRPr lang="el-GR" sz="3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9F6367D-A913-0E5D-13C4-34091D27F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4626" y="2163082"/>
            <a:ext cx="1006705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ικανότητα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είναι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δυναμική, εσωτερική και δυνητική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επίτευγμα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είναι </a:t>
            </a:r>
            <a:r>
              <a:rPr kumimoji="0" lang="el-GR" altLang="el-GR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παρατηρήσιμο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αποτέλεσμα, εξωτερικό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Μπορούμε να συναγάγουμε την ικανότητα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μέσω της επίδοσης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αλλά όχι να τη μετρήσουμε άμεσα.</a:t>
            </a:r>
          </a:p>
        </p:txBody>
      </p:sp>
    </p:spTree>
    <p:extLst>
      <p:ext uri="{BB962C8B-B14F-4D97-AF65-F5344CB8AC3E}">
        <p14:creationId xmlns:p14="http://schemas.microsoft.com/office/powerpoint/2010/main" val="303510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CFA750-8DA9-EBE5-D82B-67B7B5EC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5665" y="725044"/>
            <a:ext cx="8610600" cy="1293028"/>
          </a:xfrm>
        </p:spPr>
        <p:txBody>
          <a:bodyPr/>
          <a:lstStyle/>
          <a:p>
            <a:pPr algn="ctr"/>
            <a:r>
              <a:rPr lang="el-GR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Συσχετιση</a:t>
            </a:r>
            <a:r>
              <a:rPr lang="el-GR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με τη </a:t>
            </a:r>
            <a:r>
              <a:rPr lang="el-GR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Νοημοσυνη</a:t>
            </a:r>
            <a:endParaRPr lang="el-GR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E9A73F9-9551-5F45-8225-773F5FF119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1524" y="2162273"/>
            <a:ext cx="1017664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Απόψεις όπως των </a:t>
            </a:r>
            <a:r>
              <a:rPr kumimoji="0" lang="el-GR" altLang="el-GR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Vernon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l-GR" altLang="el-GR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Guilford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l-GR" altLang="el-GR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Wrigley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τη συνδέουν στενά με τη γενική νοημοσύνη (IQ).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Η θεωρία του </a:t>
            </a:r>
            <a:r>
              <a:rPr kumimoji="0" lang="el-GR" altLang="el-GR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Howard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Gardner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περί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πολλαπλών </a:t>
            </a:r>
            <a:r>
              <a:rPr kumimoji="0" lang="el-GR" altLang="el-GR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νοημοσυνών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αμφισβητεί την ενιαία νοημοσύνη, προτείνοντας ότι η μαθηματική ικανότητα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αποτελείται από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επιμέρους ικανότητες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l-GR" altLang="el-G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λογικομαθηματική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χωρική κ.ά.).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kumimoji="0" lang="el-GR" altLang="el-GR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Orton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υποστηρίζει ότι υπάρχουν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πολλαπλές μορφές μαθηματικής ικανότητας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αριθμητική, χωρική, λεκτική,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συγκλίνουσα/αποκλίνουσα σκέψη κ.λπ.</a:t>
            </a:r>
          </a:p>
        </p:txBody>
      </p:sp>
    </p:spTree>
    <p:extLst>
      <p:ext uri="{BB962C8B-B14F-4D97-AF65-F5344CB8AC3E}">
        <p14:creationId xmlns:p14="http://schemas.microsoft.com/office/powerpoint/2010/main" val="353298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12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12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12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F61B29-B6A0-1DD4-CA33-040CD31B7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711473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Εμφυτη</a:t>
            </a:r>
            <a:r>
              <a:rPr lang="el-GR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</a:t>
            </a:r>
            <a:r>
              <a:rPr lang="el-GR" sz="36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επικτητη</a:t>
            </a:r>
            <a:r>
              <a:rPr lang="el-GR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E8EA2BC-9359-D8E6-07DE-8DE91AED9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411528"/>
            <a:ext cx="1101263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Συνδυασμός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φύσης και ανατροφής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l-GR" altLang="el-G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Krutetskii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Υπάρχουν </a:t>
            </a:r>
            <a:r>
              <a:rPr kumimoji="0" lang="el-GR" altLang="el-GR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βιολογικές προδιαθέσεις</a:t>
            </a: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αλλά η ικανότητα καλλιεργείται μέσω εμπειριών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και μάθησης.</a:t>
            </a:r>
          </a:p>
        </p:txBody>
      </p:sp>
    </p:spTree>
    <p:extLst>
      <p:ext uri="{BB962C8B-B14F-4D97-AF65-F5344CB8AC3E}">
        <p14:creationId xmlns:p14="http://schemas.microsoft.com/office/powerpoint/2010/main" val="359651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2264C8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 descr="Εικόνα που περιέχει κείμενο, στιγμιότυπο οθόνης, γραμματοσειρά, γραμμή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919DEBF6-0BFB-4E04-517C-680F6131B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695" y="604443"/>
            <a:ext cx="6738476" cy="60475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7328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ΙΧΝΟΣ ΑΤΜΟΥ">
  <a:themeElements>
    <a:clrScheme name="ΙΧΝΟΣ ΑΤΜΟΥ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ΙΧΝΟΣ ΑΤΜΟΥ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ΧΝΟΣ ΑΤΜΟΥ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TM04033937[[fn=ΙΧΝΟΣ ΑΤΜΟΥ]]</Template>
  <TotalTime>44</TotalTime>
  <Words>197</Words>
  <Application>Microsoft Office PowerPoint</Application>
  <PresentationFormat>Ευρεία οθόνη</PresentationFormat>
  <Paragraphs>18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Times New Roman</vt:lpstr>
      <vt:lpstr>ΙΧΝΟΣ ΑΤΜΟΥ</vt:lpstr>
      <vt:lpstr>ΜΑΘΗΜΑΤΙΚΕΣ ΙΚΑΝΟΤΗΤΕΣ</vt:lpstr>
      <vt:lpstr>Ορισμος της Μαθηματικης Ικανοτητας</vt:lpstr>
      <vt:lpstr>Ικανοτητα vs Επιτευγμα</vt:lpstr>
      <vt:lpstr>Συσχετιση με τη Νοημοσυνη</vt:lpstr>
      <vt:lpstr>Εμφυτη ή επικτητη;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Ελένη Μαλανδράκη</dc:creator>
  <cp:lastModifiedBy>Ελένη Μαλανδράκη</cp:lastModifiedBy>
  <cp:revision>1</cp:revision>
  <dcterms:created xsi:type="dcterms:W3CDTF">2025-04-22T06:14:13Z</dcterms:created>
  <dcterms:modified xsi:type="dcterms:W3CDTF">2025-04-22T07:09:13Z</dcterms:modified>
</cp:coreProperties>
</file>