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94660"/>
  </p:normalViewPr>
  <p:slideViewPr>
    <p:cSldViewPr snapToGrid="0">
      <p:cViewPr varScale="1">
        <p:scale>
          <a:sx n="97" d="100"/>
          <a:sy n="97" d="100"/>
        </p:scale>
        <p:origin x="88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Ελένη Μαλανδράκη" userId="ef0b31dc6263d21d" providerId="LiveId" clId="{C5166DE0-C54C-40C6-9949-18542C547A16}"/>
    <pc:docChg chg="custSel addSld modSld">
      <pc:chgData name="Ελένη Μαλανδράκη" userId="ef0b31dc6263d21d" providerId="LiveId" clId="{C5166DE0-C54C-40C6-9949-18542C547A16}" dt="2025-04-23T05:44:23.222" v="137" actId="20577"/>
      <pc:docMkLst>
        <pc:docMk/>
      </pc:docMkLst>
      <pc:sldChg chg="modSp mod">
        <pc:chgData name="Ελένη Μαλανδράκη" userId="ef0b31dc6263d21d" providerId="LiveId" clId="{C5166DE0-C54C-40C6-9949-18542C547A16}" dt="2025-04-23T05:36:31.945" v="13" actId="1076"/>
        <pc:sldMkLst>
          <pc:docMk/>
          <pc:sldMk cId="3888477614" sldId="257"/>
        </pc:sldMkLst>
        <pc:spChg chg="mod">
          <ac:chgData name="Ελένη Μαλανδράκη" userId="ef0b31dc6263d21d" providerId="LiveId" clId="{C5166DE0-C54C-40C6-9949-18542C547A16}" dt="2025-04-23T05:35:30.518" v="3" actId="113"/>
          <ac:spMkLst>
            <pc:docMk/>
            <pc:sldMk cId="3888477614" sldId="257"/>
            <ac:spMk id="2" creationId="{91E37CC8-DB79-8665-4042-59AE69C082DF}"/>
          </ac:spMkLst>
        </pc:spChg>
        <pc:spChg chg="mod">
          <ac:chgData name="Ελένη Μαλανδράκη" userId="ef0b31dc6263d21d" providerId="LiveId" clId="{C5166DE0-C54C-40C6-9949-18542C547A16}" dt="2025-04-23T05:36:31.945" v="13" actId="1076"/>
          <ac:spMkLst>
            <pc:docMk/>
            <pc:sldMk cId="3888477614" sldId="257"/>
            <ac:spMk id="3" creationId="{8E954B6E-6946-907E-78DA-A9DFABFD22ED}"/>
          </ac:spMkLst>
        </pc:spChg>
      </pc:sldChg>
      <pc:sldChg chg="modSp new mod">
        <pc:chgData name="Ελένη Μαλανδράκη" userId="ef0b31dc6263d21d" providerId="LiveId" clId="{C5166DE0-C54C-40C6-9949-18542C547A16}" dt="2025-04-23T05:44:23.222" v="137" actId="20577"/>
        <pc:sldMkLst>
          <pc:docMk/>
          <pc:sldMk cId="592163493" sldId="258"/>
        </pc:sldMkLst>
        <pc:spChg chg="mod">
          <ac:chgData name="Ελένη Μαλανδράκη" userId="ef0b31dc6263d21d" providerId="LiveId" clId="{C5166DE0-C54C-40C6-9949-18542C547A16}" dt="2025-04-23T05:40:44.659" v="73" actId="14100"/>
          <ac:spMkLst>
            <pc:docMk/>
            <pc:sldMk cId="592163493" sldId="258"/>
            <ac:spMk id="2" creationId="{93F24B30-FC06-F048-5CFF-7706E73244D4}"/>
          </ac:spMkLst>
        </pc:spChg>
        <pc:spChg chg="mod">
          <ac:chgData name="Ελένη Μαλανδράκη" userId="ef0b31dc6263d21d" providerId="LiveId" clId="{C5166DE0-C54C-40C6-9949-18542C547A16}" dt="2025-04-23T05:44:23.222" v="137" actId="20577"/>
          <ac:spMkLst>
            <pc:docMk/>
            <pc:sldMk cId="592163493" sldId="258"/>
            <ac:spMk id="3" creationId="{3A566CF0-2109-82D8-2837-9308E95017F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5469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0852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3870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1390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66327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4959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280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22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1181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2024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404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7F45AC6-C491-4585-A584-9CE2AF7D5500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44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Κυματιστή 3D Art">
            <a:extLst>
              <a:ext uri="{FF2B5EF4-FFF2-40B4-BE49-F238E27FC236}">
                <a16:creationId xmlns:a16="http://schemas.microsoft.com/office/drawing/2014/main" id="{4DC438FB-FF84-A27C-49D6-1DB84EDC20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12643" b="1477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9A9027D5-26C3-DEE9-649E-8E3418536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Τεχνητή Νοημοσύνη στην Εκπαίδευση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373B5C2-BBAC-4C43-A0F7-E7C8767E5E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>
            <a:normAutofit/>
          </a:bodyPr>
          <a:lstStyle/>
          <a:p>
            <a:r>
              <a:rPr lang="el-GR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Πλεονεκτήματα και Προκλήσεις</a:t>
            </a:r>
          </a:p>
          <a:p>
            <a:endParaRPr lang="el-GR">
              <a:solidFill>
                <a:srgbClr val="FFFFFF"/>
              </a:solidFill>
            </a:endParaRPr>
          </a:p>
        </p:txBody>
      </p: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4071767D-5FF7-4508-B8B7-BB60FF3AB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4E89C94-E462-4566-A15A-32835FD68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5F4A20-71FB-4A26-92E2-89DED4926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5496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E37CC8-DB79-8665-4042-59AE69C0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Πλεονεκτήματα της ΤΝ στην Εκπαίδευση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E954B6E-6946-907E-78DA-A9DFABFD2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106" y="2239024"/>
            <a:ext cx="10058400" cy="3414524"/>
          </a:xfrm>
        </p:spPr>
        <p:txBody>
          <a:bodyPr/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μαθησιακών αποτελεσμάτων και ποιότητας εκπαίδευσης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Ισότιμη και χωρίς αποκλεισμούς πρόσβαση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Εξατομικευμένη μάθηση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Βελτίωση του επαγγελματικού περιβάλλοντος των εκπαιδευτικών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Εργαλείο αξιολόγησης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Αυτόνομη και ανεξάρτητη μάθηση για τους μαθητές</a:t>
            </a:r>
          </a:p>
          <a:p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47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F24B30-FC06-F048-5CFF-7706E7324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70249"/>
          </a:xfrm>
        </p:spPr>
        <p:txBody>
          <a:bodyPr/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Προκλήσεις της ΤΝ στην Εκπαίδευση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566CF0-2109-82D8-2837-9308E9501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0309"/>
            <a:ext cx="11006230" cy="463099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μετάβαση συνοδεύεται από ζητήματα:</a:t>
            </a:r>
          </a:p>
          <a:p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Ηθικής</a:t>
            </a:r>
          </a:p>
          <a:p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Ανάπτυξης ανθρώπινων ικανοτήτων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Έλλειψη Δημιουργικότητας και Δεξιοτήτων Επίλυσης Προβλημάτων</a:t>
            </a:r>
          </a:p>
          <a:p>
            <a:pPr marL="0" indent="0">
              <a:buNone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ΤΝ δεν υποκαθιστά τη δημιουργικότητα και την κριτική σκέψη</a:t>
            </a: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Αδυναμία Εξήγησης του Συλλογισμού</a:t>
            </a:r>
          </a:p>
          <a:p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Η απουσία επεξήγησης πλήττει τη μαθησιακή διαδικασία.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Μεροληψία σε Δεδομένα και Αλγόριθμους</a:t>
            </a:r>
          </a:p>
          <a:p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Οι προκαταλήψεις στα δεδομένα επηρεάζουν την αντικειμενικότητα.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Έλλειψη Συναισθηματικής Νοημοσύνης</a:t>
            </a:r>
          </a:p>
          <a:p>
            <a:r>
              <a:rPr lang="el-GR" sz="2600">
                <a:latin typeface="Times New Roman" panose="02020603050405020304" pitchFamily="18" charset="0"/>
                <a:cs typeface="Times New Roman" panose="02020603050405020304" pitchFamily="18" charset="0"/>
              </a:rPr>
              <a:t>  Η 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ΤΝ δεν προσφέρει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ενσυναίσθηση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υποστήριξη όπως οι δάσκαλοι.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2163493"/>
      </p:ext>
    </p:extLst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</TotalTime>
  <Words>125</Words>
  <Application>Microsoft Office PowerPoint</Application>
  <PresentationFormat>Ευρεία οθόνη</PresentationFormat>
  <Paragraphs>22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</vt:lpstr>
      <vt:lpstr>Ανασκόπηση</vt:lpstr>
      <vt:lpstr>Η Τεχνητή Νοημοσύνη στην Εκπαίδευση</vt:lpstr>
      <vt:lpstr>Πλεονεκτήματα της ΤΝ στην Εκπαίδευση</vt:lpstr>
      <vt:lpstr>Προκλήσεις της ΤΝ στην Εκπαίδευση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Μαλανδράκη</dc:creator>
  <cp:lastModifiedBy>Ελένη Μαλανδράκη</cp:lastModifiedBy>
  <cp:revision>1</cp:revision>
  <dcterms:created xsi:type="dcterms:W3CDTF">2025-04-23T05:32:36Z</dcterms:created>
  <dcterms:modified xsi:type="dcterms:W3CDTF">2025-04-23T05:44:27Z</dcterms:modified>
</cp:coreProperties>
</file>